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84" r:id="rId2"/>
    <p:sldId id="419" r:id="rId3"/>
    <p:sldId id="486" r:id="rId4"/>
    <p:sldId id="487" r:id="rId5"/>
    <p:sldId id="488" r:id="rId6"/>
    <p:sldId id="503" r:id="rId7"/>
    <p:sldId id="263" r:id="rId8"/>
    <p:sldId id="502" r:id="rId9"/>
    <p:sldId id="504" r:id="rId10"/>
    <p:sldId id="506" r:id="rId11"/>
    <p:sldId id="424" r:id="rId12"/>
    <p:sldId id="429" r:id="rId13"/>
    <p:sldId id="428" r:id="rId14"/>
    <p:sldId id="489" r:id="rId15"/>
    <p:sldId id="516" r:id="rId16"/>
    <p:sldId id="517" r:id="rId17"/>
    <p:sldId id="518" r:id="rId18"/>
    <p:sldId id="513" r:id="rId19"/>
    <p:sldId id="490" r:id="rId20"/>
    <p:sldId id="508" r:id="rId21"/>
    <p:sldId id="432" r:id="rId22"/>
    <p:sldId id="491" r:id="rId23"/>
    <p:sldId id="492" r:id="rId24"/>
    <p:sldId id="493" r:id="rId25"/>
    <p:sldId id="292" r:id="rId26"/>
    <p:sldId id="501" r:id="rId27"/>
    <p:sldId id="473" r:id="rId28"/>
    <p:sldId id="481" r:id="rId29"/>
    <p:sldId id="286" r:id="rId30"/>
    <p:sldId id="287" r:id="rId31"/>
    <p:sldId id="288" r:id="rId32"/>
    <p:sldId id="477" r:id="rId33"/>
    <p:sldId id="478" r:id="rId34"/>
    <p:sldId id="479" r:id="rId35"/>
    <p:sldId id="482" r:id="rId36"/>
    <p:sldId id="290" r:id="rId37"/>
    <p:sldId id="509" r:id="rId38"/>
    <p:sldId id="500" r:id="rId39"/>
    <p:sldId id="497" r:id="rId40"/>
    <p:sldId id="483" r:id="rId41"/>
    <p:sldId id="485" r:id="rId42"/>
    <p:sldId id="494" r:id="rId43"/>
    <p:sldId id="498" r:id="rId44"/>
    <p:sldId id="291" r:id="rId45"/>
    <p:sldId id="495" r:id="rId46"/>
    <p:sldId id="499" r:id="rId47"/>
  </p:sldIdLst>
  <p:sldSz cx="12192000" cy="6858000"/>
  <p:notesSz cx="6807200" cy="9939338"/>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50BBB"/>
    <a:srgbClr val="FFFF99"/>
    <a:srgbClr val="99D19D"/>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86358" autoAdjust="0"/>
  </p:normalViewPr>
  <p:slideViewPr>
    <p:cSldViewPr snapToGrid="0">
      <p:cViewPr varScale="1">
        <p:scale>
          <a:sx n="94" d="100"/>
          <a:sy n="94" d="100"/>
        </p:scale>
        <p:origin x="1266" y="84"/>
      </p:cViewPr>
      <p:guideLst>
        <p:guide orient="horz" pos="2160"/>
        <p:guide pos="3840"/>
      </p:guideLst>
    </p:cSldViewPr>
  </p:slideViewPr>
  <p:outlineViewPr>
    <p:cViewPr>
      <p:scale>
        <a:sx n="20" d="100"/>
        <a:sy n="20"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0819D44-08EA-413C-8F75-29722692CE12}" type="datetimeFigureOut">
              <a:rPr lang="ms-MY" smtClean="0"/>
              <a:t>10/07/2023</a:t>
            </a:fld>
            <a:endParaRPr lang="ms-MY"/>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2F2162D-99BC-4C17-90A3-4364F82F767F}" type="slidenum">
              <a:rPr lang="ms-MY" smtClean="0"/>
              <a:t>‹#›</a:t>
            </a:fld>
            <a:endParaRPr lang="ms-MY"/>
          </a:p>
        </p:txBody>
      </p:sp>
    </p:spTree>
    <p:extLst>
      <p:ext uri="{BB962C8B-B14F-4D97-AF65-F5344CB8AC3E}">
        <p14:creationId xmlns:p14="http://schemas.microsoft.com/office/powerpoint/2010/main" val="312090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2</a:t>
            </a:fld>
            <a:endParaRPr lang="ms-MY" altLang="ms-MY"/>
          </a:p>
        </p:txBody>
      </p:sp>
    </p:spTree>
    <p:extLst>
      <p:ext uri="{BB962C8B-B14F-4D97-AF65-F5344CB8AC3E}">
        <p14:creationId xmlns:p14="http://schemas.microsoft.com/office/powerpoint/2010/main" val="409483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17</a:t>
            </a:fld>
            <a:endParaRPr lang="ms-MY" altLang="ms-MY"/>
          </a:p>
        </p:txBody>
      </p:sp>
    </p:spTree>
    <p:extLst>
      <p:ext uri="{BB962C8B-B14F-4D97-AF65-F5344CB8AC3E}">
        <p14:creationId xmlns:p14="http://schemas.microsoft.com/office/powerpoint/2010/main" val="195000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18</a:t>
            </a:fld>
            <a:endParaRPr lang="ms-MY" altLang="ms-MY"/>
          </a:p>
        </p:txBody>
      </p:sp>
    </p:spTree>
    <p:extLst>
      <p:ext uri="{BB962C8B-B14F-4D97-AF65-F5344CB8AC3E}">
        <p14:creationId xmlns:p14="http://schemas.microsoft.com/office/powerpoint/2010/main" val="126200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19</a:t>
            </a:fld>
            <a:endParaRPr lang="ms-MY" altLang="ms-MY"/>
          </a:p>
        </p:txBody>
      </p:sp>
    </p:spTree>
    <p:extLst>
      <p:ext uri="{BB962C8B-B14F-4D97-AF65-F5344CB8AC3E}">
        <p14:creationId xmlns:p14="http://schemas.microsoft.com/office/powerpoint/2010/main" val="14389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22</a:t>
            </a:fld>
            <a:endParaRPr lang="ms-MY" altLang="ms-MY"/>
          </a:p>
        </p:txBody>
      </p:sp>
    </p:spTree>
    <p:extLst>
      <p:ext uri="{BB962C8B-B14F-4D97-AF65-F5344CB8AC3E}">
        <p14:creationId xmlns:p14="http://schemas.microsoft.com/office/powerpoint/2010/main" val="580374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23</a:t>
            </a:fld>
            <a:endParaRPr lang="ms-MY" altLang="ms-MY"/>
          </a:p>
        </p:txBody>
      </p:sp>
    </p:spTree>
    <p:extLst>
      <p:ext uri="{BB962C8B-B14F-4D97-AF65-F5344CB8AC3E}">
        <p14:creationId xmlns:p14="http://schemas.microsoft.com/office/powerpoint/2010/main" val="289846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24</a:t>
            </a:fld>
            <a:endParaRPr lang="ms-MY" altLang="ms-MY"/>
          </a:p>
        </p:txBody>
      </p:sp>
    </p:spTree>
    <p:extLst>
      <p:ext uri="{BB962C8B-B14F-4D97-AF65-F5344CB8AC3E}">
        <p14:creationId xmlns:p14="http://schemas.microsoft.com/office/powerpoint/2010/main" val="383306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28</a:t>
            </a:fld>
            <a:endParaRPr lang="ms-MY" altLang="ms-MY"/>
          </a:p>
        </p:txBody>
      </p:sp>
    </p:spTree>
    <p:extLst>
      <p:ext uri="{BB962C8B-B14F-4D97-AF65-F5344CB8AC3E}">
        <p14:creationId xmlns:p14="http://schemas.microsoft.com/office/powerpoint/2010/main" val="395684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29</a:t>
            </a:fld>
            <a:endParaRPr lang="ms-MY" altLang="ms-MY"/>
          </a:p>
        </p:txBody>
      </p:sp>
    </p:spTree>
    <p:extLst>
      <p:ext uri="{BB962C8B-B14F-4D97-AF65-F5344CB8AC3E}">
        <p14:creationId xmlns:p14="http://schemas.microsoft.com/office/powerpoint/2010/main" val="2395102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30</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31</a:t>
            </a:fld>
            <a:endParaRPr lang="ms-MY" altLang="ms-MY"/>
          </a:p>
        </p:txBody>
      </p:sp>
    </p:spTree>
    <p:extLst>
      <p:ext uri="{BB962C8B-B14F-4D97-AF65-F5344CB8AC3E}">
        <p14:creationId xmlns:p14="http://schemas.microsoft.com/office/powerpoint/2010/main" val="123761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3</a:t>
            </a:fld>
            <a:endParaRPr lang="ms-MY" altLang="ms-MY"/>
          </a:p>
        </p:txBody>
      </p:sp>
    </p:spTree>
    <p:extLst>
      <p:ext uri="{BB962C8B-B14F-4D97-AF65-F5344CB8AC3E}">
        <p14:creationId xmlns:p14="http://schemas.microsoft.com/office/powerpoint/2010/main" val="202933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32</a:t>
            </a:fld>
            <a:endParaRPr lang="ms-MY" altLang="ms-MY"/>
          </a:p>
        </p:txBody>
      </p:sp>
    </p:spTree>
    <p:extLst>
      <p:ext uri="{BB962C8B-B14F-4D97-AF65-F5344CB8AC3E}">
        <p14:creationId xmlns:p14="http://schemas.microsoft.com/office/powerpoint/2010/main" val="305111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33</a:t>
            </a:fld>
            <a:endParaRPr lang="ms-MY" altLang="ms-MY"/>
          </a:p>
        </p:txBody>
      </p:sp>
    </p:spTree>
    <p:extLst>
      <p:ext uri="{BB962C8B-B14F-4D97-AF65-F5344CB8AC3E}">
        <p14:creationId xmlns:p14="http://schemas.microsoft.com/office/powerpoint/2010/main" val="1360320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34</a:t>
            </a:fld>
            <a:endParaRPr lang="ms-MY" altLang="ms-MY"/>
          </a:p>
        </p:txBody>
      </p:sp>
    </p:spTree>
    <p:extLst>
      <p:ext uri="{BB962C8B-B14F-4D97-AF65-F5344CB8AC3E}">
        <p14:creationId xmlns:p14="http://schemas.microsoft.com/office/powerpoint/2010/main" val="2812817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35</a:t>
            </a:fld>
            <a:endParaRPr lang="ms-MY" altLang="ms-MY"/>
          </a:p>
        </p:txBody>
      </p:sp>
    </p:spTree>
    <p:extLst>
      <p:ext uri="{BB962C8B-B14F-4D97-AF65-F5344CB8AC3E}">
        <p14:creationId xmlns:p14="http://schemas.microsoft.com/office/powerpoint/2010/main" val="3860443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D54012F-2107-475C-AF84-C673C4AA6530}" type="slidenum">
              <a:rPr lang="ms-MY" altLang="ms-MY" smtClean="0"/>
              <a:pPr eaLnBrk="1" hangingPunct="1">
                <a:spcBef>
                  <a:spcPct val="0"/>
                </a:spcBef>
              </a:pPr>
              <a:t>36</a:t>
            </a:fld>
            <a:endParaRPr lang="ms-MY" altLang="ms-MY"/>
          </a:p>
        </p:txBody>
      </p:sp>
    </p:spTree>
    <p:extLst>
      <p:ext uri="{BB962C8B-B14F-4D97-AF65-F5344CB8AC3E}">
        <p14:creationId xmlns:p14="http://schemas.microsoft.com/office/powerpoint/2010/main" val="2392285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28B229-DB28-466D-98DD-0DF0FC4C89DD}" type="slidenum">
              <a:rPr lang="ms-MY" altLang="ms-MY" smtClean="0"/>
              <a:pPr eaLnBrk="1" hangingPunct="1">
                <a:spcBef>
                  <a:spcPct val="0"/>
                </a:spcBef>
              </a:pPr>
              <a:t>37</a:t>
            </a:fld>
            <a:endParaRPr lang="ms-MY" altLang="ms-MY"/>
          </a:p>
        </p:txBody>
      </p:sp>
    </p:spTree>
    <p:extLst>
      <p:ext uri="{BB962C8B-B14F-4D97-AF65-F5344CB8AC3E}">
        <p14:creationId xmlns:p14="http://schemas.microsoft.com/office/powerpoint/2010/main" val="2852287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28B229-DB28-466D-98DD-0DF0FC4C89DD}" type="slidenum">
              <a:rPr lang="ms-MY" altLang="ms-MY" smtClean="0"/>
              <a:pPr eaLnBrk="1" hangingPunct="1">
                <a:spcBef>
                  <a:spcPct val="0"/>
                </a:spcBef>
              </a:pPr>
              <a:t>38</a:t>
            </a:fld>
            <a:endParaRPr lang="ms-MY" altLang="ms-MY"/>
          </a:p>
        </p:txBody>
      </p:sp>
    </p:spTree>
    <p:extLst>
      <p:ext uri="{BB962C8B-B14F-4D97-AF65-F5344CB8AC3E}">
        <p14:creationId xmlns:p14="http://schemas.microsoft.com/office/powerpoint/2010/main" val="25271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2106" indent="-304657">
              <a:spcBef>
                <a:spcPct val="30000"/>
              </a:spcBef>
              <a:defRPr sz="1200">
                <a:solidFill>
                  <a:schemeClr val="tx1"/>
                </a:solidFill>
                <a:latin typeface="Calibri" panose="020F0502020204030204" pitchFamily="34" charset="0"/>
              </a:defRPr>
            </a:lvl2pPr>
            <a:lvl3pPr marL="1218624" indent="-243724">
              <a:spcBef>
                <a:spcPct val="30000"/>
              </a:spcBef>
              <a:defRPr sz="1200">
                <a:solidFill>
                  <a:schemeClr val="tx1"/>
                </a:solidFill>
                <a:latin typeface="Calibri" panose="020F0502020204030204" pitchFamily="34" charset="0"/>
              </a:defRPr>
            </a:lvl3pPr>
            <a:lvl4pPr marL="1706074" indent="-243724">
              <a:spcBef>
                <a:spcPct val="30000"/>
              </a:spcBef>
              <a:defRPr sz="1200">
                <a:solidFill>
                  <a:schemeClr val="tx1"/>
                </a:solidFill>
                <a:latin typeface="Calibri" panose="020F0502020204030204" pitchFamily="34" charset="0"/>
              </a:defRPr>
            </a:lvl4pPr>
            <a:lvl5pPr marL="2193523" indent="-243724">
              <a:spcBef>
                <a:spcPct val="30000"/>
              </a:spcBef>
              <a:defRPr sz="1200">
                <a:solidFill>
                  <a:schemeClr val="tx1"/>
                </a:solidFill>
                <a:latin typeface="Calibri" panose="020F0502020204030204" pitchFamily="34" charset="0"/>
              </a:defRPr>
            </a:lvl5pPr>
            <a:lvl6pPr marL="2643477" indent="-243724" eaLnBrk="0" fontAlgn="base" hangingPunct="0">
              <a:spcBef>
                <a:spcPct val="30000"/>
              </a:spcBef>
              <a:spcAft>
                <a:spcPct val="0"/>
              </a:spcAft>
              <a:defRPr sz="1200">
                <a:solidFill>
                  <a:schemeClr val="tx1"/>
                </a:solidFill>
                <a:latin typeface="Calibri" panose="020F0502020204030204" pitchFamily="34" charset="0"/>
              </a:defRPr>
            </a:lvl6pPr>
            <a:lvl7pPr marL="3093430" indent="-243724" eaLnBrk="0" fontAlgn="base" hangingPunct="0">
              <a:spcBef>
                <a:spcPct val="30000"/>
              </a:spcBef>
              <a:spcAft>
                <a:spcPct val="0"/>
              </a:spcAft>
              <a:defRPr sz="1200">
                <a:solidFill>
                  <a:schemeClr val="tx1"/>
                </a:solidFill>
                <a:latin typeface="Calibri" panose="020F0502020204030204" pitchFamily="34" charset="0"/>
              </a:defRPr>
            </a:lvl7pPr>
            <a:lvl8pPr marL="3543384" indent="-243724" eaLnBrk="0" fontAlgn="base" hangingPunct="0">
              <a:spcBef>
                <a:spcPct val="30000"/>
              </a:spcBef>
              <a:spcAft>
                <a:spcPct val="0"/>
              </a:spcAft>
              <a:defRPr sz="1200">
                <a:solidFill>
                  <a:schemeClr val="tx1"/>
                </a:solidFill>
                <a:latin typeface="Calibri" panose="020F0502020204030204" pitchFamily="34" charset="0"/>
              </a:defRPr>
            </a:lvl8pPr>
            <a:lvl9pPr marL="3993337" indent="-24372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39</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973328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2106" indent="-304657">
              <a:spcBef>
                <a:spcPct val="30000"/>
              </a:spcBef>
              <a:defRPr sz="1200">
                <a:solidFill>
                  <a:schemeClr val="tx1"/>
                </a:solidFill>
                <a:latin typeface="Calibri" panose="020F0502020204030204" pitchFamily="34" charset="0"/>
              </a:defRPr>
            </a:lvl2pPr>
            <a:lvl3pPr marL="1218624" indent="-243724">
              <a:spcBef>
                <a:spcPct val="30000"/>
              </a:spcBef>
              <a:defRPr sz="1200">
                <a:solidFill>
                  <a:schemeClr val="tx1"/>
                </a:solidFill>
                <a:latin typeface="Calibri" panose="020F0502020204030204" pitchFamily="34" charset="0"/>
              </a:defRPr>
            </a:lvl3pPr>
            <a:lvl4pPr marL="1706074" indent="-243724">
              <a:spcBef>
                <a:spcPct val="30000"/>
              </a:spcBef>
              <a:defRPr sz="1200">
                <a:solidFill>
                  <a:schemeClr val="tx1"/>
                </a:solidFill>
                <a:latin typeface="Calibri" panose="020F0502020204030204" pitchFamily="34" charset="0"/>
              </a:defRPr>
            </a:lvl4pPr>
            <a:lvl5pPr marL="2193523" indent="-243724">
              <a:spcBef>
                <a:spcPct val="30000"/>
              </a:spcBef>
              <a:defRPr sz="1200">
                <a:solidFill>
                  <a:schemeClr val="tx1"/>
                </a:solidFill>
                <a:latin typeface="Calibri" panose="020F0502020204030204" pitchFamily="34" charset="0"/>
              </a:defRPr>
            </a:lvl5pPr>
            <a:lvl6pPr marL="2643477" indent="-243724" eaLnBrk="0" fontAlgn="base" hangingPunct="0">
              <a:spcBef>
                <a:spcPct val="30000"/>
              </a:spcBef>
              <a:spcAft>
                <a:spcPct val="0"/>
              </a:spcAft>
              <a:defRPr sz="1200">
                <a:solidFill>
                  <a:schemeClr val="tx1"/>
                </a:solidFill>
                <a:latin typeface="Calibri" panose="020F0502020204030204" pitchFamily="34" charset="0"/>
              </a:defRPr>
            </a:lvl6pPr>
            <a:lvl7pPr marL="3093430" indent="-243724" eaLnBrk="0" fontAlgn="base" hangingPunct="0">
              <a:spcBef>
                <a:spcPct val="30000"/>
              </a:spcBef>
              <a:spcAft>
                <a:spcPct val="0"/>
              </a:spcAft>
              <a:defRPr sz="1200">
                <a:solidFill>
                  <a:schemeClr val="tx1"/>
                </a:solidFill>
                <a:latin typeface="Calibri" panose="020F0502020204030204" pitchFamily="34" charset="0"/>
              </a:defRPr>
            </a:lvl7pPr>
            <a:lvl8pPr marL="3543384" indent="-243724" eaLnBrk="0" fontAlgn="base" hangingPunct="0">
              <a:spcBef>
                <a:spcPct val="30000"/>
              </a:spcBef>
              <a:spcAft>
                <a:spcPct val="0"/>
              </a:spcAft>
              <a:defRPr sz="1200">
                <a:solidFill>
                  <a:schemeClr val="tx1"/>
                </a:solidFill>
                <a:latin typeface="Calibri" panose="020F0502020204030204" pitchFamily="34" charset="0"/>
              </a:defRPr>
            </a:lvl8pPr>
            <a:lvl9pPr marL="3993337" indent="-24372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40</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201112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2106" indent="-304657">
              <a:spcBef>
                <a:spcPct val="30000"/>
              </a:spcBef>
              <a:defRPr sz="1200">
                <a:solidFill>
                  <a:schemeClr val="tx1"/>
                </a:solidFill>
                <a:latin typeface="Calibri" panose="020F0502020204030204" pitchFamily="34" charset="0"/>
              </a:defRPr>
            </a:lvl2pPr>
            <a:lvl3pPr marL="1218624" indent="-243724">
              <a:spcBef>
                <a:spcPct val="30000"/>
              </a:spcBef>
              <a:defRPr sz="1200">
                <a:solidFill>
                  <a:schemeClr val="tx1"/>
                </a:solidFill>
                <a:latin typeface="Calibri" panose="020F0502020204030204" pitchFamily="34" charset="0"/>
              </a:defRPr>
            </a:lvl3pPr>
            <a:lvl4pPr marL="1706074" indent="-243724">
              <a:spcBef>
                <a:spcPct val="30000"/>
              </a:spcBef>
              <a:defRPr sz="1200">
                <a:solidFill>
                  <a:schemeClr val="tx1"/>
                </a:solidFill>
                <a:latin typeface="Calibri" panose="020F0502020204030204" pitchFamily="34" charset="0"/>
              </a:defRPr>
            </a:lvl4pPr>
            <a:lvl5pPr marL="2193523" indent="-243724">
              <a:spcBef>
                <a:spcPct val="30000"/>
              </a:spcBef>
              <a:defRPr sz="1200">
                <a:solidFill>
                  <a:schemeClr val="tx1"/>
                </a:solidFill>
                <a:latin typeface="Calibri" panose="020F0502020204030204" pitchFamily="34" charset="0"/>
              </a:defRPr>
            </a:lvl5pPr>
            <a:lvl6pPr marL="2643477" indent="-243724" eaLnBrk="0" fontAlgn="base" hangingPunct="0">
              <a:spcBef>
                <a:spcPct val="30000"/>
              </a:spcBef>
              <a:spcAft>
                <a:spcPct val="0"/>
              </a:spcAft>
              <a:defRPr sz="1200">
                <a:solidFill>
                  <a:schemeClr val="tx1"/>
                </a:solidFill>
                <a:latin typeface="Calibri" panose="020F0502020204030204" pitchFamily="34" charset="0"/>
              </a:defRPr>
            </a:lvl6pPr>
            <a:lvl7pPr marL="3093430" indent="-243724" eaLnBrk="0" fontAlgn="base" hangingPunct="0">
              <a:spcBef>
                <a:spcPct val="30000"/>
              </a:spcBef>
              <a:spcAft>
                <a:spcPct val="0"/>
              </a:spcAft>
              <a:defRPr sz="1200">
                <a:solidFill>
                  <a:schemeClr val="tx1"/>
                </a:solidFill>
                <a:latin typeface="Calibri" panose="020F0502020204030204" pitchFamily="34" charset="0"/>
              </a:defRPr>
            </a:lvl7pPr>
            <a:lvl8pPr marL="3543384" indent="-243724" eaLnBrk="0" fontAlgn="base" hangingPunct="0">
              <a:spcBef>
                <a:spcPct val="30000"/>
              </a:spcBef>
              <a:spcAft>
                <a:spcPct val="0"/>
              </a:spcAft>
              <a:defRPr sz="1200">
                <a:solidFill>
                  <a:schemeClr val="tx1"/>
                </a:solidFill>
                <a:latin typeface="Calibri" panose="020F0502020204030204" pitchFamily="34" charset="0"/>
              </a:defRPr>
            </a:lvl8pPr>
            <a:lvl9pPr marL="3993337" indent="-24372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42</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79717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4</a:t>
            </a:fld>
            <a:endParaRPr lang="ms-MY" altLang="ms-MY"/>
          </a:p>
        </p:txBody>
      </p:sp>
    </p:spTree>
    <p:extLst>
      <p:ext uri="{BB962C8B-B14F-4D97-AF65-F5344CB8AC3E}">
        <p14:creationId xmlns:p14="http://schemas.microsoft.com/office/powerpoint/2010/main" val="167548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2106" indent="-304657">
              <a:spcBef>
                <a:spcPct val="30000"/>
              </a:spcBef>
              <a:defRPr sz="1200">
                <a:solidFill>
                  <a:schemeClr val="tx1"/>
                </a:solidFill>
                <a:latin typeface="Calibri" panose="020F0502020204030204" pitchFamily="34" charset="0"/>
              </a:defRPr>
            </a:lvl2pPr>
            <a:lvl3pPr marL="1218624" indent="-243724">
              <a:spcBef>
                <a:spcPct val="30000"/>
              </a:spcBef>
              <a:defRPr sz="1200">
                <a:solidFill>
                  <a:schemeClr val="tx1"/>
                </a:solidFill>
                <a:latin typeface="Calibri" panose="020F0502020204030204" pitchFamily="34" charset="0"/>
              </a:defRPr>
            </a:lvl3pPr>
            <a:lvl4pPr marL="1706074" indent="-243724">
              <a:spcBef>
                <a:spcPct val="30000"/>
              </a:spcBef>
              <a:defRPr sz="1200">
                <a:solidFill>
                  <a:schemeClr val="tx1"/>
                </a:solidFill>
                <a:latin typeface="Calibri" panose="020F0502020204030204" pitchFamily="34" charset="0"/>
              </a:defRPr>
            </a:lvl4pPr>
            <a:lvl5pPr marL="2193523" indent="-243724">
              <a:spcBef>
                <a:spcPct val="30000"/>
              </a:spcBef>
              <a:defRPr sz="1200">
                <a:solidFill>
                  <a:schemeClr val="tx1"/>
                </a:solidFill>
                <a:latin typeface="Calibri" panose="020F0502020204030204" pitchFamily="34" charset="0"/>
              </a:defRPr>
            </a:lvl5pPr>
            <a:lvl6pPr marL="2643477" indent="-243724" eaLnBrk="0" fontAlgn="base" hangingPunct="0">
              <a:spcBef>
                <a:spcPct val="30000"/>
              </a:spcBef>
              <a:spcAft>
                <a:spcPct val="0"/>
              </a:spcAft>
              <a:defRPr sz="1200">
                <a:solidFill>
                  <a:schemeClr val="tx1"/>
                </a:solidFill>
                <a:latin typeface="Calibri" panose="020F0502020204030204" pitchFamily="34" charset="0"/>
              </a:defRPr>
            </a:lvl6pPr>
            <a:lvl7pPr marL="3093430" indent="-243724" eaLnBrk="0" fontAlgn="base" hangingPunct="0">
              <a:spcBef>
                <a:spcPct val="30000"/>
              </a:spcBef>
              <a:spcAft>
                <a:spcPct val="0"/>
              </a:spcAft>
              <a:defRPr sz="1200">
                <a:solidFill>
                  <a:schemeClr val="tx1"/>
                </a:solidFill>
                <a:latin typeface="Calibri" panose="020F0502020204030204" pitchFamily="34" charset="0"/>
              </a:defRPr>
            </a:lvl7pPr>
            <a:lvl8pPr marL="3543384" indent="-243724" eaLnBrk="0" fontAlgn="base" hangingPunct="0">
              <a:spcBef>
                <a:spcPct val="30000"/>
              </a:spcBef>
              <a:spcAft>
                <a:spcPct val="0"/>
              </a:spcAft>
              <a:defRPr sz="1200">
                <a:solidFill>
                  <a:schemeClr val="tx1"/>
                </a:solidFill>
                <a:latin typeface="Calibri" panose="020F0502020204030204" pitchFamily="34" charset="0"/>
              </a:defRPr>
            </a:lvl8pPr>
            <a:lvl9pPr marL="3993337" indent="-24372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44</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2487971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2106" indent="-304657">
              <a:spcBef>
                <a:spcPct val="30000"/>
              </a:spcBef>
              <a:defRPr sz="1200">
                <a:solidFill>
                  <a:schemeClr val="tx1"/>
                </a:solidFill>
                <a:latin typeface="Calibri" panose="020F0502020204030204" pitchFamily="34" charset="0"/>
              </a:defRPr>
            </a:lvl2pPr>
            <a:lvl3pPr marL="1218624" indent="-243724">
              <a:spcBef>
                <a:spcPct val="30000"/>
              </a:spcBef>
              <a:defRPr sz="1200">
                <a:solidFill>
                  <a:schemeClr val="tx1"/>
                </a:solidFill>
                <a:latin typeface="Calibri" panose="020F0502020204030204" pitchFamily="34" charset="0"/>
              </a:defRPr>
            </a:lvl3pPr>
            <a:lvl4pPr marL="1706074" indent="-243724">
              <a:spcBef>
                <a:spcPct val="30000"/>
              </a:spcBef>
              <a:defRPr sz="1200">
                <a:solidFill>
                  <a:schemeClr val="tx1"/>
                </a:solidFill>
                <a:latin typeface="Calibri" panose="020F0502020204030204" pitchFamily="34" charset="0"/>
              </a:defRPr>
            </a:lvl4pPr>
            <a:lvl5pPr marL="2193523" indent="-243724">
              <a:spcBef>
                <a:spcPct val="30000"/>
              </a:spcBef>
              <a:defRPr sz="1200">
                <a:solidFill>
                  <a:schemeClr val="tx1"/>
                </a:solidFill>
                <a:latin typeface="Calibri" panose="020F0502020204030204" pitchFamily="34" charset="0"/>
              </a:defRPr>
            </a:lvl5pPr>
            <a:lvl6pPr marL="2643477" indent="-243724" eaLnBrk="0" fontAlgn="base" hangingPunct="0">
              <a:spcBef>
                <a:spcPct val="30000"/>
              </a:spcBef>
              <a:spcAft>
                <a:spcPct val="0"/>
              </a:spcAft>
              <a:defRPr sz="1200">
                <a:solidFill>
                  <a:schemeClr val="tx1"/>
                </a:solidFill>
                <a:latin typeface="Calibri" panose="020F0502020204030204" pitchFamily="34" charset="0"/>
              </a:defRPr>
            </a:lvl6pPr>
            <a:lvl7pPr marL="3093430" indent="-243724" eaLnBrk="0" fontAlgn="base" hangingPunct="0">
              <a:spcBef>
                <a:spcPct val="30000"/>
              </a:spcBef>
              <a:spcAft>
                <a:spcPct val="0"/>
              </a:spcAft>
              <a:defRPr sz="1200">
                <a:solidFill>
                  <a:schemeClr val="tx1"/>
                </a:solidFill>
                <a:latin typeface="Calibri" panose="020F0502020204030204" pitchFamily="34" charset="0"/>
              </a:defRPr>
            </a:lvl7pPr>
            <a:lvl8pPr marL="3543384" indent="-243724" eaLnBrk="0" fontAlgn="base" hangingPunct="0">
              <a:spcBef>
                <a:spcPct val="30000"/>
              </a:spcBef>
              <a:spcAft>
                <a:spcPct val="0"/>
              </a:spcAft>
              <a:defRPr sz="1200">
                <a:solidFill>
                  <a:schemeClr val="tx1"/>
                </a:solidFill>
                <a:latin typeface="Calibri" panose="020F0502020204030204" pitchFamily="34" charset="0"/>
              </a:defRPr>
            </a:lvl8pPr>
            <a:lvl9pPr marL="3993337" indent="-24372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45</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553007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2106" indent="-304657">
              <a:spcBef>
                <a:spcPct val="30000"/>
              </a:spcBef>
              <a:defRPr sz="1200">
                <a:solidFill>
                  <a:schemeClr val="tx1"/>
                </a:solidFill>
                <a:latin typeface="Calibri" panose="020F0502020204030204" pitchFamily="34" charset="0"/>
              </a:defRPr>
            </a:lvl2pPr>
            <a:lvl3pPr marL="1218624" indent="-243724">
              <a:spcBef>
                <a:spcPct val="30000"/>
              </a:spcBef>
              <a:defRPr sz="1200">
                <a:solidFill>
                  <a:schemeClr val="tx1"/>
                </a:solidFill>
                <a:latin typeface="Calibri" panose="020F0502020204030204" pitchFamily="34" charset="0"/>
              </a:defRPr>
            </a:lvl3pPr>
            <a:lvl4pPr marL="1706074" indent="-243724">
              <a:spcBef>
                <a:spcPct val="30000"/>
              </a:spcBef>
              <a:defRPr sz="1200">
                <a:solidFill>
                  <a:schemeClr val="tx1"/>
                </a:solidFill>
                <a:latin typeface="Calibri" panose="020F0502020204030204" pitchFamily="34" charset="0"/>
              </a:defRPr>
            </a:lvl4pPr>
            <a:lvl5pPr marL="2193523" indent="-243724">
              <a:spcBef>
                <a:spcPct val="30000"/>
              </a:spcBef>
              <a:defRPr sz="1200">
                <a:solidFill>
                  <a:schemeClr val="tx1"/>
                </a:solidFill>
                <a:latin typeface="Calibri" panose="020F0502020204030204" pitchFamily="34" charset="0"/>
              </a:defRPr>
            </a:lvl5pPr>
            <a:lvl6pPr marL="2643477" indent="-243724" eaLnBrk="0" fontAlgn="base" hangingPunct="0">
              <a:spcBef>
                <a:spcPct val="30000"/>
              </a:spcBef>
              <a:spcAft>
                <a:spcPct val="0"/>
              </a:spcAft>
              <a:defRPr sz="1200">
                <a:solidFill>
                  <a:schemeClr val="tx1"/>
                </a:solidFill>
                <a:latin typeface="Calibri" panose="020F0502020204030204" pitchFamily="34" charset="0"/>
              </a:defRPr>
            </a:lvl6pPr>
            <a:lvl7pPr marL="3093430" indent="-243724" eaLnBrk="0" fontAlgn="base" hangingPunct="0">
              <a:spcBef>
                <a:spcPct val="30000"/>
              </a:spcBef>
              <a:spcAft>
                <a:spcPct val="0"/>
              </a:spcAft>
              <a:defRPr sz="1200">
                <a:solidFill>
                  <a:schemeClr val="tx1"/>
                </a:solidFill>
                <a:latin typeface="Calibri" panose="020F0502020204030204" pitchFamily="34" charset="0"/>
              </a:defRPr>
            </a:lvl7pPr>
            <a:lvl8pPr marL="3543384" indent="-243724" eaLnBrk="0" fontAlgn="base" hangingPunct="0">
              <a:spcBef>
                <a:spcPct val="30000"/>
              </a:spcBef>
              <a:spcAft>
                <a:spcPct val="0"/>
              </a:spcAft>
              <a:defRPr sz="1200">
                <a:solidFill>
                  <a:schemeClr val="tx1"/>
                </a:solidFill>
                <a:latin typeface="Calibri" panose="020F0502020204030204" pitchFamily="34" charset="0"/>
              </a:defRPr>
            </a:lvl8pPr>
            <a:lvl9pPr marL="3993337" indent="-24372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46</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130480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5</a:t>
            </a:fld>
            <a:endParaRPr lang="ms-MY" altLang="ms-MY"/>
          </a:p>
        </p:txBody>
      </p:sp>
    </p:spTree>
    <p:extLst>
      <p:ext uri="{BB962C8B-B14F-4D97-AF65-F5344CB8AC3E}">
        <p14:creationId xmlns:p14="http://schemas.microsoft.com/office/powerpoint/2010/main" val="119015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6</a:t>
            </a:fld>
            <a:endParaRPr lang="ms-MY" altLang="ms-MY"/>
          </a:p>
        </p:txBody>
      </p:sp>
    </p:spTree>
    <p:extLst>
      <p:ext uri="{BB962C8B-B14F-4D97-AF65-F5344CB8AC3E}">
        <p14:creationId xmlns:p14="http://schemas.microsoft.com/office/powerpoint/2010/main" val="312125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7C4766E-3D98-47BA-90F4-E0B4E38CA563}" type="slidenum">
              <a:rPr lang="ms-MY" altLang="ms-MY" smtClean="0"/>
              <a:t>7</a:t>
            </a:fld>
            <a:endParaRPr lang="ms-MY" altLang="ms-MY"/>
          </a:p>
        </p:txBody>
      </p:sp>
    </p:spTree>
    <p:extLst>
      <p:ext uri="{BB962C8B-B14F-4D97-AF65-F5344CB8AC3E}">
        <p14:creationId xmlns:p14="http://schemas.microsoft.com/office/powerpoint/2010/main" val="244157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14</a:t>
            </a:fld>
            <a:endParaRPr lang="ms-MY" altLang="ms-MY"/>
          </a:p>
        </p:txBody>
      </p:sp>
    </p:spTree>
    <p:extLst>
      <p:ext uri="{BB962C8B-B14F-4D97-AF65-F5344CB8AC3E}">
        <p14:creationId xmlns:p14="http://schemas.microsoft.com/office/powerpoint/2010/main" val="335406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15</a:t>
            </a:fld>
            <a:endParaRPr lang="ms-MY" altLang="ms-MY"/>
          </a:p>
        </p:txBody>
      </p:sp>
    </p:spTree>
    <p:extLst>
      <p:ext uri="{BB962C8B-B14F-4D97-AF65-F5344CB8AC3E}">
        <p14:creationId xmlns:p14="http://schemas.microsoft.com/office/powerpoint/2010/main" val="346461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16</a:t>
            </a:fld>
            <a:endParaRPr lang="ms-MY" altLang="ms-MY"/>
          </a:p>
        </p:txBody>
      </p:sp>
    </p:spTree>
    <p:extLst>
      <p:ext uri="{BB962C8B-B14F-4D97-AF65-F5344CB8AC3E}">
        <p14:creationId xmlns:p14="http://schemas.microsoft.com/office/powerpoint/2010/main" val="1313037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86525"/>
            <a:ext cx="2743200" cy="365125"/>
          </a:xfrm>
        </p:spPr>
        <p:txBody>
          <a:bodyPr/>
          <a:lstStyle/>
          <a:p>
            <a:fld id="{BA0703F6-9220-493B-BC25-87A499A6DF38}" type="slidenum">
              <a:rPr lang="ms-MY" smtClean="0"/>
              <a:t>‹#›</a:t>
            </a:fld>
            <a:endParaRPr lang="ms-MY"/>
          </a:p>
        </p:txBody>
      </p:sp>
      <p:grpSp>
        <p:nvGrpSpPr>
          <p:cNvPr id="7" name="Group 6">
            <a:extLst>
              <a:ext uri="{FF2B5EF4-FFF2-40B4-BE49-F238E27FC236}">
                <a16:creationId xmlns:a16="http://schemas.microsoft.com/office/drawing/2014/main" id="{BA46F7C4-4A6A-475C-8C3E-EC71BEBB3728}"/>
              </a:ext>
            </a:extLst>
          </p:cNvPr>
          <p:cNvGrpSpPr/>
          <p:nvPr userDrawn="1"/>
        </p:nvGrpSpPr>
        <p:grpSpPr>
          <a:xfrm>
            <a:off x="4748296" y="71437"/>
            <a:ext cx="2676358" cy="1050925"/>
            <a:chOff x="313151" y="50104"/>
            <a:chExt cx="1762893" cy="684000"/>
          </a:xfrm>
        </p:grpSpPr>
        <p:pic>
          <p:nvPicPr>
            <p:cNvPr id="8" name="Picture 4">
              <a:extLst>
                <a:ext uri="{FF2B5EF4-FFF2-40B4-BE49-F238E27FC236}">
                  <a16:creationId xmlns:a16="http://schemas.microsoft.com/office/drawing/2014/main" id="{67B85DE2-0C7E-4E6E-8DD2-F548D0AB7D2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51" y="50104"/>
              <a:ext cx="801666" cy="6413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Jabatan Pertanian Malaysia Logo PNG Vector (AI) Free Download">
              <a:extLst>
                <a:ext uri="{FF2B5EF4-FFF2-40B4-BE49-F238E27FC236}">
                  <a16:creationId xmlns:a16="http://schemas.microsoft.com/office/drawing/2014/main" id="{B750DB6B-5AE1-41BA-8357-DAD847C554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0766" y="50104"/>
              <a:ext cx="895278" cy="68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802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a:xfrm>
            <a:off x="9448800" y="64738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68918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865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00181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9287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89461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ms-MY"/>
          </a:p>
        </p:txBody>
      </p:sp>
      <p:sp>
        <p:nvSpPr>
          <p:cNvPr id="4" name="Footer Placeholder 2"/>
          <p:cNvSpPr>
            <a:spLocks noGrp="1"/>
          </p:cNvSpPr>
          <p:nvPr>
            <p:ph type="ftr" sz="quarter" idx="11"/>
          </p:nvPr>
        </p:nvSpPr>
        <p:spPr/>
        <p:txBody>
          <a:bodyPr/>
          <a:lstStyle>
            <a:lvl1pPr>
              <a:defRPr/>
            </a:lvl1pPr>
          </a:lstStyle>
          <a:p>
            <a:pPr>
              <a:defRPr/>
            </a:pPr>
            <a:endParaRPr lang="ms-MY"/>
          </a:p>
        </p:txBody>
      </p:sp>
      <p:sp>
        <p:nvSpPr>
          <p:cNvPr id="5" name="Slide Number Placeholder 3"/>
          <p:cNvSpPr>
            <a:spLocks noGrp="1"/>
          </p:cNvSpPr>
          <p:nvPr>
            <p:ph type="sldNum" sz="quarter" idx="12"/>
          </p:nvPr>
        </p:nvSpPr>
        <p:spPr>
          <a:xfrm>
            <a:off x="11684000" y="6492875"/>
            <a:ext cx="508000" cy="365125"/>
          </a:xfrm>
        </p:spPr>
        <p:txBody>
          <a:bodyPr/>
          <a:lstStyle>
            <a:lvl1pPr>
              <a:defRPr/>
            </a:lvl1pPr>
          </a:lstStyle>
          <a:p>
            <a:pPr>
              <a:defRPr/>
            </a:pPr>
            <a:fld id="{1B09AB17-F647-4A22-A4B0-5AFB6B343795}" type="slidenum">
              <a:rPr lang="ms-MY"/>
              <a:pPr>
                <a:defRPr/>
              </a:pPr>
              <a:t>‹#›</a:t>
            </a:fld>
            <a:endParaRPr lang="ms-MY"/>
          </a:p>
        </p:txBody>
      </p:sp>
      <p:sp>
        <p:nvSpPr>
          <p:cNvPr id="6" name="Slide Number Placeholder 3">
            <a:extLst>
              <a:ext uri="{FF2B5EF4-FFF2-40B4-BE49-F238E27FC236}">
                <a16:creationId xmlns:a16="http://schemas.microsoft.com/office/drawing/2014/main" id="{6E861864-39E9-4628-A94C-9D89ABD3735A}"/>
              </a:ext>
            </a:extLst>
          </p:cNvPr>
          <p:cNvSpPr txBox="1">
            <a:spLocks/>
          </p:cNvSpPr>
          <p:nvPr userDrawn="1"/>
        </p:nvSpPr>
        <p:spPr>
          <a:xfrm>
            <a:off x="11036300" y="6500812"/>
            <a:ext cx="6477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ms-MY"/>
              <a:t>SULIT</a:t>
            </a:r>
          </a:p>
        </p:txBody>
      </p:sp>
      <p:sp>
        <p:nvSpPr>
          <p:cNvPr id="7" name="Slide Number Placeholder 3">
            <a:extLst>
              <a:ext uri="{FF2B5EF4-FFF2-40B4-BE49-F238E27FC236}">
                <a16:creationId xmlns:a16="http://schemas.microsoft.com/office/drawing/2014/main" id="{38652639-63B2-4D68-901C-FB826CBA8029}"/>
              </a:ext>
            </a:extLst>
          </p:cNvPr>
          <p:cNvSpPr txBox="1">
            <a:spLocks/>
          </p:cNvSpPr>
          <p:nvPr userDrawn="1"/>
        </p:nvSpPr>
        <p:spPr>
          <a:xfrm>
            <a:off x="0" y="1"/>
            <a:ext cx="647700" cy="203200"/>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ms-MY"/>
              <a:t>SULIT</a:t>
            </a:r>
          </a:p>
        </p:txBody>
      </p:sp>
    </p:spTree>
    <p:extLst>
      <p:ext uri="{BB962C8B-B14F-4D97-AF65-F5344CB8AC3E}">
        <p14:creationId xmlns:p14="http://schemas.microsoft.com/office/powerpoint/2010/main" val="213276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grpSp>
        <p:nvGrpSpPr>
          <p:cNvPr id="7" name="Group 6">
            <a:extLst>
              <a:ext uri="{FF2B5EF4-FFF2-40B4-BE49-F238E27FC236}">
                <a16:creationId xmlns:a16="http://schemas.microsoft.com/office/drawing/2014/main" id="{BA46F7C4-4A6A-475C-8C3E-EC71BEBB3728}"/>
              </a:ext>
            </a:extLst>
          </p:cNvPr>
          <p:cNvGrpSpPr/>
          <p:nvPr userDrawn="1"/>
        </p:nvGrpSpPr>
        <p:grpSpPr>
          <a:xfrm>
            <a:off x="4748296" y="71437"/>
            <a:ext cx="2676358" cy="1050925"/>
            <a:chOff x="313151" y="50104"/>
            <a:chExt cx="1762893" cy="684000"/>
          </a:xfrm>
        </p:grpSpPr>
        <p:pic>
          <p:nvPicPr>
            <p:cNvPr id="8" name="Picture 4">
              <a:extLst>
                <a:ext uri="{FF2B5EF4-FFF2-40B4-BE49-F238E27FC236}">
                  <a16:creationId xmlns:a16="http://schemas.microsoft.com/office/drawing/2014/main" id="{67B85DE2-0C7E-4E6E-8DD2-F548D0AB7D2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51" y="50104"/>
              <a:ext cx="801666" cy="6413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Jabatan Pertanian Malaysia Logo PNG Vector (AI) Free Download">
              <a:extLst>
                <a:ext uri="{FF2B5EF4-FFF2-40B4-BE49-F238E27FC236}">
                  <a16:creationId xmlns:a16="http://schemas.microsoft.com/office/drawing/2014/main" id="{B750DB6B-5AE1-41BA-8357-DAD847C554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0766" y="50104"/>
              <a:ext cx="895278" cy="684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Slide Number Placeholder 3">
            <a:extLst>
              <a:ext uri="{FF2B5EF4-FFF2-40B4-BE49-F238E27FC236}">
                <a16:creationId xmlns:a16="http://schemas.microsoft.com/office/drawing/2014/main" id="{87742F0E-9AFA-4BEC-9FC3-B475C3640DDB}"/>
              </a:ext>
            </a:extLst>
          </p:cNvPr>
          <p:cNvSpPr>
            <a:spLocks noGrp="1"/>
          </p:cNvSpPr>
          <p:nvPr>
            <p:ph type="sldNum" sz="quarter" idx="12"/>
          </p:nvPr>
        </p:nvSpPr>
        <p:spPr>
          <a:xfrm>
            <a:off x="11684000" y="6492875"/>
            <a:ext cx="508000" cy="365125"/>
          </a:xfrm>
        </p:spPr>
        <p:txBody>
          <a:bodyPr/>
          <a:lstStyle>
            <a:lvl1pPr>
              <a:defRPr/>
            </a:lvl1pPr>
          </a:lstStyle>
          <a:p>
            <a:pPr>
              <a:defRPr/>
            </a:pPr>
            <a:fld id="{1B09AB17-F647-4A22-A4B0-5AFB6B343795}" type="slidenum">
              <a:rPr lang="ms-MY"/>
              <a:pPr>
                <a:defRPr/>
              </a:pPr>
              <a:t>‹#›</a:t>
            </a:fld>
            <a:endParaRPr lang="ms-MY"/>
          </a:p>
        </p:txBody>
      </p:sp>
      <p:sp>
        <p:nvSpPr>
          <p:cNvPr id="11" name="Slide Number Placeholder 3">
            <a:extLst>
              <a:ext uri="{FF2B5EF4-FFF2-40B4-BE49-F238E27FC236}">
                <a16:creationId xmlns:a16="http://schemas.microsoft.com/office/drawing/2014/main" id="{AD68CBC7-58CC-472A-8B7E-0C1A16D37873}"/>
              </a:ext>
            </a:extLst>
          </p:cNvPr>
          <p:cNvSpPr txBox="1">
            <a:spLocks/>
          </p:cNvSpPr>
          <p:nvPr userDrawn="1"/>
        </p:nvSpPr>
        <p:spPr>
          <a:xfrm>
            <a:off x="11036300" y="6500812"/>
            <a:ext cx="6477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ms-MY"/>
              <a:t>SULIT</a:t>
            </a:r>
          </a:p>
        </p:txBody>
      </p:sp>
      <p:sp>
        <p:nvSpPr>
          <p:cNvPr id="12" name="Slide Number Placeholder 3">
            <a:extLst>
              <a:ext uri="{FF2B5EF4-FFF2-40B4-BE49-F238E27FC236}">
                <a16:creationId xmlns:a16="http://schemas.microsoft.com/office/drawing/2014/main" id="{DD86C102-161F-4342-83CD-5E6F0A05E794}"/>
              </a:ext>
            </a:extLst>
          </p:cNvPr>
          <p:cNvSpPr txBox="1">
            <a:spLocks/>
          </p:cNvSpPr>
          <p:nvPr userDrawn="1"/>
        </p:nvSpPr>
        <p:spPr>
          <a:xfrm>
            <a:off x="0" y="0"/>
            <a:ext cx="6477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ms-MY"/>
              <a:t>SULIT</a:t>
            </a:r>
          </a:p>
        </p:txBody>
      </p:sp>
    </p:spTree>
    <p:extLst>
      <p:ext uri="{BB962C8B-B14F-4D97-AF65-F5344CB8AC3E}">
        <p14:creationId xmlns:p14="http://schemas.microsoft.com/office/powerpoint/2010/main" val="172584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611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00334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s-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a:xfrm>
            <a:off x="9448800" y="64611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2289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a:xfrm>
            <a:off x="9448800" y="64484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46134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s-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a:xfrm>
            <a:off x="9448800" y="649287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92241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a:xfrm>
            <a:off x="9448800" y="6457950"/>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0948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a:xfrm>
            <a:off x="9448800" y="6483350"/>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70062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a:xfrm>
            <a:off x="9448800" y="6461125"/>
            <a:ext cx="2743200" cy="365125"/>
          </a:xfrm>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29476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s-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703F6-9220-493B-BC25-87A499A6DF38}" type="slidenum">
              <a:rPr lang="ms-MY" smtClean="0"/>
              <a:t>‹#›</a:t>
            </a:fld>
            <a:endParaRPr lang="ms-MY"/>
          </a:p>
        </p:txBody>
      </p:sp>
    </p:spTree>
    <p:extLst>
      <p:ext uri="{BB962C8B-B14F-4D97-AF65-F5344CB8AC3E}">
        <p14:creationId xmlns:p14="http://schemas.microsoft.com/office/powerpoint/2010/main" val="366984555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mpu.gov.my/ms/penerbitan-mampu/send/2-buku/1155-buku-panduan-kejuruteraan-sistem-aplikasi-sektor-awam-krisa"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3.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D800AA-15C1-477D-B15B-E799B7C17801}"/>
              </a:ext>
            </a:extLst>
          </p:cNvPr>
          <p:cNvSpPr txBox="1">
            <a:spLocks/>
          </p:cNvSpPr>
          <p:nvPr/>
        </p:nvSpPr>
        <p:spPr>
          <a:xfrm>
            <a:off x="798286" y="1349277"/>
            <a:ext cx="10887924"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a:latin typeface="Arial" panose="020B0604020202020204" pitchFamily="34" charset="0"/>
                <a:cs typeface="Arial" panose="020B0604020202020204" pitchFamily="34" charset="0"/>
              </a:rPr>
              <a:t>MESYUARAT JAWATANKUASA PEMANDU ICT JABATAN PERTANIAN </a:t>
            </a:r>
          </a:p>
          <a:p>
            <a:r>
              <a:rPr lang="en-US" sz="3600" b="1">
                <a:latin typeface="Arial" panose="020B0604020202020204" pitchFamily="34" charset="0"/>
                <a:cs typeface="Arial" panose="020B0604020202020204" pitchFamily="34" charset="0"/>
              </a:rPr>
              <a:t>(JPICT DOA)</a:t>
            </a:r>
            <a:endParaRPr lang="en-US" sz="1200" dirty="0">
              <a:solidFill>
                <a:schemeClr val="accent5"/>
              </a:solidFill>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B46615B5-9559-464B-B8F7-4AF5897D53F9}"/>
              </a:ext>
            </a:extLst>
          </p:cNvPr>
          <p:cNvSpPr txBox="1">
            <a:spLocks/>
          </p:cNvSpPr>
          <p:nvPr/>
        </p:nvSpPr>
        <p:spPr>
          <a:xfrm>
            <a:off x="1295400" y="3530600"/>
            <a:ext cx="9899376" cy="307013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v-SE" sz="2000" b="1">
                <a:latin typeface="Arial" panose="020B0604020202020204" pitchFamily="34" charset="0"/>
                <a:cs typeface="Arial" panose="020B0604020202020204" pitchFamily="34" charset="0"/>
              </a:rPr>
              <a:t>(KOD PROJEK : P...) </a:t>
            </a:r>
            <a:r>
              <a:rPr lang="sv-SE" sz="1200">
                <a:solidFill>
                  <a:schemeClr val="accent5"/>
                </a:solidFill>
                <a:latin typeface="Arial" panose="020B0604020202020204" pitchFamily="34" charset="0"/>
                <a:cs typeface="Arial" panose="020B0604020202020204" pitchFamily="34" charset="0"/>
              </a:rPr>
              <a:t>(Kod Projek SPPII/ MyProjek bagi Projek yang Menggunakan Peruntukan Pembangunan)</a:t>
            </a:r>
          </a:p>
          <a:p>
            <a:pPr marL="0" indent="0" algn="ctr">
              <a:buNone/>
            </a:pPr>
            <a:r>
              <a:rPr lang="en-US" sz="2000" b="1">
                <a:latin typeface="Arial" panose="020B0604020202020204" pitchFamily="34" charset="0"/>
                <a:cs typeface="Arial" panose="020B0604020202020204" pitchFamily="34" charset="0"/>
              </a:rPr>
              <a:t>[TAJUK PERMOHONAN]</a:t>
            </a:r>
          </a:p>
          <a:p>
            <a:pPr marL="0" indent="0" algn="ctr">
              <a:buNone/>
            </a:pPr>
            <a:endParaRPr lang="en-MY" sz="2000">
              <a:latin typeface="Arial" panose="020B0604020202020204" pitchFamily="34" charset="0"/>
              <a:cs typeface="Arial" panose="020B0604020202020204" pitchFamily="34" charset="0"/>
            </a:endParaRPr>
          </a:p>
          <a:p>
            <a:pPr marL="0" indent="0" algn="ctr">
              <a:buNone/>
            </a:pPr>
            <a:r>
              <a:rPr lang="en-MY" sz="2000">
                <a:latin typeface="Arial" panose="020B0604020202020204" pitchFamily="34" charset="0"/>
                <a:cs typeface="Arial" panose="020B0604020202020204" pitchFamily="34" charset="0"/>
              </a:rPr>
              <a:t>oleh</a:t>
            </a:r>
            <a:endParaRPr lang="en-MY" sz="2000" dirty="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NAMA BAHAGIAN/UNIT]</a:t>
            </a:r>
          </a:p>
          <a:p>
            <a:pPr marL="0" indent="0" algn="ctr">
              <a:buNone/>
            </a:pPr>
            <a:endParaRPr lang="en-US" sz="2000">
              <a:latin typeface="Arial" panose="020B0604020202020204" pitchFamily="34" charset="0"/>
              <a:cs typeface="Arial" panose="020B0604020202020204" pitchFamily="34" charset="0"/>
            </a:endParaRPr>
          </a:p>
          <a:p>
            <a:pPr marL="0" indent="0" algn="ctr">
              <a:buNone/>
            </a:pPr>
            <a:r>
              <a:rPr lang="en-US" sz="1600">
                <a:latin typeface="Arial" panose="020B0604020202020204" pitchFamily="34" charset="0"/>
                <a:cs typeface="Arial" panose="020B0604020202020204" pitchFamily="34" charset="0"/>
              </a:rPr>
              <a:t>Tarikh Permohonan	: DD MMMM YYYY</a:t>
            </a:r>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892C1F9-E916-4376-90DC-073133C69DEB}"/>
              </a:ext>
            </a:extLst>
          </p:cNvPr>
          <p:cNvSpPr txBox="1"/>
          <p:nvPr/>
        </p:nvSpPr>
        <p:spPr>
          <a:xfrm>
            <a:off x="9880256" y="74931"/>
            <a:ext cx="2311744" cy="276999"/>
          </a:xfrm>
          <a:prstGeom prst="rect">
            <a:avLst/>
          </a:prstGeom>
          <a:noFill/>
        </p:spPr>
        <p:txBody>
          <a:bodyPr wrap="square" rtlCol="0">
            <a:spAutoFit/>
          </a:bodyPr>
          <a:lstStyle/>
          <a:p>
            <a:pPr algn="r"/>
            <a:r>
              <a:rPr lang="en-MY" sz="1200">
                <a:solidFill>
                  <a:srgbClr val="00B050"/>
                </a:solidFill>
                <a:latin typeface="Arial" panose="020B0604020202020204" pitchFamily="34" charset="0"/>
                <a:cs typeface="Arial" panose="020B0604020202020204" pitchFamily="34" charset="0"/>
              </a:rPr>
              <a:t>DOA/JPICT/2023/XX</a:t>
            </a:r>
            <a:endParaRPr lang="en-MY" sz="12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15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350617-5004-4194-AF29-03D4F921062C}"/>
              </a:ext>
            </a:extLst>
          </p:cNvPr>
          <p:cNvSpPr>
            <a:spLocks noGrp="1"/>
          </p:cNvSpPr>
          <p:nvPr>
            <p:ph type="sldNum" sz="quarter" idx="12"/>
          </p:nvPr>
        </p:nvSpPr>
        <p:spPr/>
        <p:txBody>
          <a:bodyPr/>
          <a:lstStyle/>
          <a:p>
            <a:pPr>
              <a:defRPr/>
            </a:pPr>
            <a:fld id="{1B09AB17-F647-4A22-A4B0-5AFB6B343795}" type="slidenum">
              <a:rPr lang="ms-MY" smtClean="0"/>
              <a:pPr>
                <a:defRPr/>
              </a:pPr>
              <a:t>10</a:t>
            </a:fld>
            <a:endParaRPr lang="ms-MY"/>
          </a:p>
        </p:txBody>
      </p:sp>
      <p:sp>
        <p:nvSpPr>
          <p:cNvPr id="3" name="TextBox 2">
            <a:extLst>
              <a:ext uri="{FF2B5EF4-FFF2-40B4-BE49-F238E27FC236}">
                <a16:creationId xmlns:a16="http://schemas.microsoft.com/office/drawing/2014/main" id="{6F107206-E26C-4328-9C43-3719D9AB90FC}"/>
              </a:ext>
            </a:extLst>
          </p:cNvPr>
          <p:cNvSpPr txBox="1"/>
          <p:nvPr/>
        </p:nvSpPr>
        <p:spPr>
          <a:xfrm>
            <a:off x="0" y="161518"/>
            <a:ext cx="12192000" cy="1077218"/>
          </a:xfrm>
          <a:prstGeom prst="rect">
            <a:avLst/>
          </a:prstGeom>
          <a:noFill/>
        </p:spPr>
        <p:txBody>
          <a:bodyPr wrap="square" rtlCol="0">
            <a:spAutoFit/>
          </a:bodyPr>
          <a:lstStyle/>
          <a:p>
            <a:pPr algn="ctr">
              <a:defRPr/>
            </a:pPr>
            <a:r>
              <a:rPr lang="en-US" sz="3200" b="1" dirty="0">
                <a:latin typeface="Arial" panose="020B0604020202020204" pitchFamily="34" charset="0"/>
                <a:ea typeface="MS PGothic" panose="020B0600070205080204" pitchFamily="34" charset="-128"/>
                <a:cs typeface="Arial" panose="020B0604020202020204" pitchFamily="34" charset="0"/>
              </a:rPr>
              <a:t>CADANGAN AGIHAN </a:t>
            </a:r>
            <a:r>
              <a:rPr lang="en-US" sz="3200" b="1" dirty="0">
                <a:solidFill>
                  <a:srgbClr val="FF0000"/>
                </a:solidFill>
                <a:latin typeface="Arial" panose="020B0604020202020204" pitchFamily="34" charset="0"/>
                <a:ea typeface="MS PGothic" panose="020B0600070205080204" pitchFamily="34" charset="-128"/>
                <a:cs typeface="Arial" panose="020B0604020202020204" pitchFamily="34" charset="0"/>
              </a:rPr>
              <a:t>KOMPUTER DESKTOP DAN KOMPUTER RIBA</a:t>
            </a:r>
            <a:r>
              <a:rPr lang="en-US" sz="3200" b="1" dirty="0">
                <a:latin typeface="Arial" panose="020B0604020202020204" pitchFamily="34" charset="0"/>
                <a:ea typeface="MS PGothic" panose="020B0600070205080204" pitchFamily="34" charset="-128"/>
                <a:cs typeface="Arial" panose="020B0604020202020204" pitchFamily="34" charset="0"/>
              </a:rPr>
              <a:t> BERDASARKAN LOKASI</a:t>
            </a:r>
          </a:p>
        </p:txBody>
      </p:sp>
      <p:graphicFrame>
        <p:nvGraphicFramePr>
          <p:cNvPr id="4" name="Table 3">
            <a:extLst>
              <a:ext uri="{FF2B5EF4-FFF2-40B4-BE49-F238E27FC236}">
                <a16:creationId xmlns:a16="http://schemas.microsoft.com/office/drawing/2014/main" id="{0C408799-352A-424E-9435-D564038AC9A2}"/>
              </a:ext>
            </a:extLst>
          </p:cNvPr>
          <p:cNvGraphicFramePr>
            <a:graphicFrameLocks noGrp="1"/>
          </p:cNvGraphicFramePr>
          <p:nvPr/>
        </p:nvGraphicFramePr>
        <p:xfrm>
          <a:off x="466165" y="1330199"/>
          <a:ext cx="11059085" cy="5055058"/>
        </p:xfrm>
        <a:graphic>
          <a:graphicData uri="http://schemas.openxmlformats.org/drawingml/2006/table">
            <a:tbl>
              <a:tblPr firstRow="1" bandRow="1">
                <a:tableStyleId>{5C22544A-7EE6-4342-B048-85BDC9FD1C3A}</a:tableStyleId>
              </a:tblPr>
              <a:tblGrid>
                <a:gridCol w="590942">
                  <a:extLst>
                    <a:ext uri="{9D8B030D-6E8A-4147-A177-3AD203B41FA5}">
                      <a16:colId xmlns:a16="http://schemas.microsoft.com/office/drawing/2014/main" val="3295653186"/>
                    </a:ext>
                  </a:extLst>
                </a:gridCol>
                <a:gridCol w="5968061">
                  <a:extLst>
                    <a:ext uri="{9D8B030D-6E8A-4147-A177-3AD203B41FA5}">
                      <a16:colId xmlns:a16="http://schemas.microsoft.com/office/drawing/2014/main" val="2927561159"/>
                    </a:ext>
                  </a:extLst>
                </a:gridCol>
                <a:gridCol w="2415103">
                  <a:extLst>
                    <a:ext uri="{9D8B030D-6E8A-4147-A177-3AD203B41FA5}">
                      <a16:colId xmlns:a16="http://schemas.microsoft.com/office/drawing/2014/main" val="893512765"/>
                    </a:ext>
                  </a:extLst>
                </a:gridCol>
                <a:gridCol w="2084979">
                  <a:extLst>
                    <a:ext uri="{9D8B030D-6E8A-4147-A177-3AD203B41FA5}">
                      <a16:colId xmlns:a16="http://schemas.microsoft.com/office/drawing/2014/main" val="682949820"/>
                    </a:ext>
                  </a:extLst>
                </a:gridCol>
              </a:tblGrid>
              <a:tr h="350965">
                <a:tc rowSpan="2">
                  <a:txBody>
                    <a:bodyPr/>
                    <a:lstStyle/>
                    <a:p>
                      <a:pPr algn="ct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Bil</a:t>
                      </a:r>
                      <a:endParaRPr lang="en-MY" sz="16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rowSpan="2">
                  <a:txBody>
                    <a:bodyPr/>
                    <a:lstStyle/>
                    <a:p>
                      <a:pPr algn="ctr"/>
                      <a:r>
                        <a:rPr lang="en-MY" sz="1600" dirty="0" err="1">
                          <a:latin typeface="Arial" panose="020B0604020202020204" pitchFamily="34" charset="0"/>
                          <a:cs typeface="Arial" panose="020B0604020202020204" pitchFamily="34" charset="0"/>
                        </a:rPr>
                        <a:t>Lokasi</a:t>
                      </a:r>
                      <a:endParaRPr lang="en-MY" sz="16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gridSpan="2">
                  <a:txBody>
                    <a:bodyPr/>
                    <a:lstStyle/>
                    <a:p>
                      <a:pPr algn="ctr"/>
                      <a:r>
                        <a:rPr lang="en-MY" sz="1600" dirty="0" err="1">
                          <a:latin typeface="Arial" panose="020B0604020202020204" pitchFamily="34" charset="0"/>
                          <a:cs typeface="Arial" panose="020B0604020202020204" pitchFamily="34" charset="0"/>
                        </a:rPr>
                        <a:t>Peralatan</a:t>
                      </a:r>
                      <a:endParaRPr lang="en-MY" sz="16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pPr algn="ctr"/>
                      <a:endParaRPr lang="en-MY" sz="1400" dirty="0"/>
                    </a:p>
                  </a:txBody>
                  <a:tcPr/>
                </a:tc>
                <a:extLst>
                  <a:ext uri="{0D108BD9-81ED-4DB2-BD59-A6C34878D82A}">
                    <a16:rowId xmlns:a16="http://schemas.microsoft.com/office/drawing/2014/main" val="2080329921"/>
                  </a:ext>
                </a:extLst>
              </a:tr>
              <a:tr h="342387">
                <a:tc vMerge="1">
                  <a:txBody>
                    <a:bodyPr/>
                    <a:lstStyle/>
                    <a:p>
                      <a:pPr algn="ctr"/>
                      <a:endParaRPr lang="en-MY" sz="1400" dirty="0"/>
                    </a:p>
                  </a:txBody>
                  <a:tcPr/>
                </a:tc>
                <a:tc vMerge="1">
                  <a:txBody>
                    <a:bodyPr/>
                    <a:lstStyle/>
                    <a:p>
                      <a:pPr algn="ctr"/>
                      <a:endParaRPr lang="en-MY" sz="1400" dirty="0"/>
                    </a:p>
                  </a:txBody>
                  <a:tcPr/>
                </a:tc>
                <a:tc>
                  <a:txBody>
                    <a:bodyPr/>
                    <a:lstStyle/>
                    <a:p>
                      <a:pPr algn="ctr"/>
                      <a:r>
                        <a:rPr lang="en-MY" sz="1600" b="1" dirty="0" err="1">
                          <a:solidFill>
                            <a:schemeClr val="bg1"/>
                          </a:solidFill>
                          <a:latin typeface="Arial" panose="020B0604020202020204" pitchFamily="34" charset="0"/>
                          <a:cs typeface="Arial" panose="020B0604020202020204" pitchFamily="34" charset="0"/>
                        </a:rPr>
                        <a:t>Komputer</a:t>
                      </a:r>
                      <a:r>
                        <a:rPr lang="en-MY" sz="1600" b="1" dirty="0">
                          <a:solidFill>
                            <a:schemeClr val="bg1"/>
                          </a:solidFill>
                          <a:latin typeface="Arial" panose="020B0604020202020204" pitchFamily="34" charset="0"/>
                          <a:cs typeface="Arial" panose="020B0604020202020204" pitchFamily="34" charset="0"/>
                        </a:rPr>
                        <a:t> </a:t>
                      </a:r>
                      <a:r>
                        <a:rPr lang="en-MY" sz="1600" b="1" dirty="0" err="1">
                          <a:solidFill>
                            <a:schemeClr val="bg1"/>
                          </a:solidFill>
                          <a:latin typeface="Arial" panose="020B0604020202020204" pitchFamily="34" charset="0"/>
                          <a:cs typeface="Arial" panose="020B0604020202020204" pitchFamily="34" charset="0"/>
                        </a:rPr>
                        <a:t>Riba</a:t>
                      </a:r>
                      <a:endParaRPr lang="en-MY"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MY" sz="1600" b="1" dirty="0" err="1">
                          <a:solidFill>
                            <a:schemeClr val="bg1"/>
                          </a:solidFill>
                          <a:latin typeface="Arial" panose="020B0604020202020204" pitchFamily="34" charset="0"/>
                          <a:cs typeface="Arial" panose="020B0604020202020204" pitchFamily="34" charset="0"/>
                        </a:rPr>
                        <a:t>Komputer</a:t>
                      </a:r>
                      <a:r>
                        <a:rPr lang="en-MY" sz="1600" b="1" dirty="0">
                          <a:solidFill>
                            <a:schemeClr val="bg1"/>
                          </a:solidFill>
                          <a:latin typeface="Arial" panose="020B0604020202020204" pitchFamily="34" charset="0"/>
                          <a:cs typeface="Arial" panose="020B0604020202020204" pitchFamily="34" charset="0"/>
                        </a:rPr>
                        <a:t> </a:t>
                      </a:r>
                      <a:r>
                        <a:rPr lang="en-MY" sz="1600" b="1" i="1" dirty="0">
                          <a:solidFill>
                            <a:schemeClr val="bg1"/>
                          </a:solidFill>
                          <a:latin typeface="Arial" panose="020B0604020202020204" pitchFamily="34" charset="0"/>
                          <a:cs typeface="Arial" panose="020B0604020202020204" pitchFamily="34" charset="0"/>
                        </a:rPr>
                        <a:t>Desktop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14049966"/>
                  </a:ext>
                </a:extLst>
              </a:tr>
              <a:tr h="350965">
                <a:tc>
                  <a:txBody>
                    <a:bodyPr/>
                    <a:lstStyle/>
                    <a:p>
                      <a:pPr algn="ctr"/>
                      <a:r>
                        <a:rPr lang="en-MY" sz="1600" dirty="0">
                          <a:latin typeface="Arial" panose="020B0604020202020204" pitchFamily="34" charset="0"/>
                          <a:cs typeface="Arial" panose="020B0604020202020204" pitchFamily="34" charset="0"/>
                        </a:rPr>
                        <a:t>1</a:t>
                      </a:r>
                    </a:p>
                  </a:txBody>
                  <a:tcPr>
                    <a:lnT w="12700" cap="flat" cmpd="sng" algn="ctr">
                      <a:solidFill>
                        <a:schemeClr val="bg1"/>
                      </a:solidFill>
                      <a:prstDash val="solid"/>
                      <a:round/>
                      <a:headEnd type="none" w="med" len="med"/>
                      <a:tailEnd type="none" w="med" len="med"/>
                    </a:lnT>
                  </a:tcPr>
                </a:tc>
                <a:tc>
                  <a:txBody>
                    <a:bodyPr/>
                    <a:lstStyle/>
                    <a:p>
                      <a:pPr algn="l"/>
                      <a:r>
                        <a:rPr lang="en-MY" sz="1600" dirty="0" err="1">
                          <a:solidFill>
                            <a:schemeClr val="tx1"/>
                          </a:solidFill>
                          <a:latin typeface="Arial" panose="020B0604020202020204" pitchFamily="34" charset="0"/>
                          <a:cs typeface="Arial" panose="020B0604020202020204" pitchFamily="34" charset="0"/>
                        </a:rPr>
                        <a:t>Bahagian</a:t>
                      </a:r>
                      <a:r>
                        <a:rPr lang="en-MY" sz="1600" dirty="0">
                          <a:solidFill>
                            <a:schemeClr val="tx1"/>
                          </a:solidFill>
                          <a:latin typeface="Arial" panose="020B0604020202020204" pitchFamily="34" charset="0"/>
                          <a:cs typeface="Arial" panose="020B0604020202020204" pitchFamily="34" charset="0"/>
                        </a:rPr>
                        <a:t> </a:t>
                      </a:r>
                      <a:r>
                        <a:rPr lang="en-MY" sz="1600" dirty="0" err="1">
                          <a:solidFill>
                            <a:schemeClr val="tx1"/>
                          </a:solidFill>
                          <a:latin typeface="Arial" panose="020B0604020202020204" pitchFamily="34" charset="0"/>
                          <a:cs typeface="Arial" panose="020B0604020202020204" pitchFamily="34" charset="0"/>
                        </a:rPr>
                        <a:t>Pengurusan</a:t>
                      </a:r>
                      <a:r>
                        <a:rPr lang="en-MY" sz="1600" dirty="0">
                          <a:solidFill>
                            <a:schemeClr val="tx1"/>
                          </a:solidFill>
                          <a:latin typeface="Arial" panose="020B0604020202020204" pitchFamily="34" charset="0"/>
                          <a:cs typeface="Arial" panose="020B0604020202020204" pitchFamily="34" charset="0"/>
                        </a:rPr>
                        <a:t> Maklumat</a:t>
                      </a:r>
                    </a:p>
                  </a:txBody>
                  <a:tcPr>
                    <a:lnT w="12700" cap="flat" cmpd="sng" algn="ctr">
                      <a:solidFill>
                        <a:schemeClr val="bg1"/>
                      </a:solidFill>
                      <a:prstDash val="solid"/>
                      <a:round/>
                      <a:headEnd type="none" w="med" len="med"/>
                      <a:tailEnd type="none" w="med" len="med"/>
                    </a:lnT>
                  </a:tcP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chemeClr val="bg1"/>
                      </a:solidFill>
                      <a:prstDash val="solid"/>
                      <a:round/>
                      <a:headEnd type="none" w="med" len="med"/>
                      <a:tailEnd type="none" w="med" len="med"/>
                    </a:lnT>
                  </a:tcP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6672155"/>
                  </a:ext>
                </a:extLst>
              </a:tr>
              <a:tr h="350965">
                <a:tc>
                  <a:txBody>
                    <a:bodyPr/>
                    <a:lstStyle/>
                    <a:p>
                      <a:pPr algn="ctr"/>
                      <a:r>
                        <a:rPr lang="en-MY" sz="1600" dirty="0">
                          <a:latin typeface="Arial" panose="020B0604020202020204" pitchFamily="34" charset="0"/>
                          <a:cs typeface="Arial" panose="020B0604020202020204" pitchFamily="34"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err="1">
                          <a:solidFill>
                            <a:schemeClr val="tx1"/>
                          </a:solidFill>
                          <a:latin typeface="Arial" panose="020B0604020202020204" pitchFamily="34" charset="0"/>
                          <a:cs typeface="Arial" panose="020B0604020202020204" pitchFamily="34" charset="0"/>
                        </a:rPr>
                        <a:t>Bahagian</a:t>
                      </a:r>
                      <a:r>
                        <a:rPr lang="en-MY" sz="1600" dirty="0">
                          <a:solidFill>
                            <a:schemeClr val="tx1"/>
                          </a:solidFill>
                          <a:latin typeface="Arial" panose="020B0604020202020204" pitchFamily="34" charset="0"/>
                          <a:cs typeface="Arial" panose="020B0604020202020204" pitchFamily="34" charset="0"/>
                        </a:rPr>
                        <a:t> Dasar &amp; </a:t>
                      </a:r>
                      <a:r>
                        <a:rPr lang="en-MY" sz="1600" dirty="0" err="1">
                          <a:solidFill>
                            <a:schemeClr val="tx1"/>
                          </a:solidFill>
                          <a:latin typeface="Arial" panose="020B0604020202020204" pitchFamily="34" charset="0"/>
                          <a:cs typeface="Arial" panose="020B0604020202020204" pitchFamily="34" charset="0"/>
                        </a:rPr>
                        <a:t>Perancangan</a:t>
                      </a:r>
                      <a:r>
                        <a:rPr lang="en-MY" sz="1600" dirty="0">
                          <a:solidFill>
                            <a:schemeClr val="tx1"/>
                          </a:solidFill>
                          <a:latin typeface="Arial" panose="020B0604020202020204" pitchFamily="34" charset="0"/>
                          <a:cs typeface="Arial" panose="020B0604020202020204" pitchFamily="34" charset="0"/>
                        </a:rPr>
                        <a:t> </a:t>
                      </a:r>
                      <a:r>
                        <a:rPr lang="en-MY" sz="1600" dirty="0" err="1">
                          <a:solidFill>
                            <a:schemeClr val="tx1"/>
                          </a:solidFill>
                          <a:latin typeface="Arial" panose="020B0604020202020204" pitchFamily="34" charset="0"/>
                          <a:cs typeface="Arial" panose="020B0604020202020204" pitchFamily="34" charset="0"/>
                        </a:rPr>
                        <a:t>Strategik</a:t>
                      </a:r>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341185694"/>
                  </a:ext>
                </a:extLst>
              </a:tr>
              <a:tr h="350965">
                <a:tc>
                  <a:txBody>
                    <a:bodyPr/>
                    <a:lstStyle/>
                    <a:p>
                      <a:pPr algn="ctr"/>
                      <a:r>
                        <a:rPr lang="en-MY" sz="1600" dirty="0">
                          <a:latin typeface="Arial" panose="020B0604020202020204" pitchFamily="34" charset="0"/>
                          <a:cs typeface="Arial" panose="020B0604020202020204" pitchFamily="34" charset="0"/>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err="1">
                          <a:solidFill>
                            <a:schemeClr val="tx1"/>
                          </a:solidFill>
                          <a:latin typeface="Arial" panose="020B0604020202020204" pitchFamily="34" charset="0"/>
                          <a:cs typeface="Arial" panose="020B0604020202020204" pitchFamily="34" charset="0"/>
                        </a:rPr>
                        <a:t>Bahagian</a:t>
                      </a:r>
                      <a:r>
                        <a:rPr lang="en-MY" sz="1600" dirty="0">
                          <a:solidFill>
                            <a:schemeClr val="tx1"/>
                          </a:solidFill>
                          <a:latin typeface="Arial" panose="020B0604020202020204" pitchFamily="34" charset="0"/>
                          <a:cs typeface="Arial" panose="020B0604020202020204" pitchFamily="34" charset="0"/>
                        </a:rPr>
                        <a:t> </a:t>
                      </a:r>
                      <a:r>
                        <a:rPr lang="en-MY" sz="1600" dirty="0" err="1">
                          <a:solidFill>
                            <a:schemeClr val="tx1"/>
                          </a:solidFill>
                          <a:latin typeface="Arial" panose="020B0604020202020204" pitchFamily="34" charset="0"/>
                          <a:cs typeface="Arial" panose="020B0604020202020204" pitchFamily="34" charset="0"/>
                        </a:rPr>
                        <a:t>Pengurusan</a:t>
                      </a:r>
                      <a:r>
                        <a:rPr lang="en-MY" sz="1600" dirty="0">
                          <a:solidFill>
                            <a:schemeClr val="tx1"/>
                          </a:solidFill>
                          <a:latin typeface="Arial" panose="020B0604020202020204" pitchFamily="34" charset="0"/>
                          <a:cs typeface="Arial" panose="020B0604020202020204" pitchFamily="34" charset="0"/>
                        </a:rPr>
                        <a:t> </a:t>
                      </a:r>
                      <a:r>
                        <a:rPr lang="en-MY" sz="1600" dirty="0" err="1">
                          <a:solidFill>
                            <a:schemeClr val="tx1"/>
                          </a:solidFill>
                          <a:latin typeface="Arial" panose="020B0604020202020204" pitchFamily="34" charset="0"/>
                          <a:cs typeface="Arial" panose="020B0604020202020204" pitchFamily="34" charset="0"/>
                        </a:rPr>
                        <a:t>Sumber</a:t>
                      </a:r>
                      <a:r>
                        <a:rPr lang="en-MY" sz="1600" dirty="0">
                          <a:solidFill>
                            <a:schemeClr val="tx1"/>
                          </a:solidFill>
                          <a:latin typeface="Arial" panose="020B0604020202020204" pitchFamily="34" charset="0"/>
                          <a:cs typeface="Arial" panose="020B0604020202020204" pitchFamily="34" charset="0"/>
                        </a:rPr>
                        <a:t> </a:t>
                      </a:r>
                      <a:r>
                        <a:rPr lang="en-MY" sz="1600" dirty="0" err="1">
                          <a:solidFill>
                            <a:schemeClr val="tx1"/>
                          </a:solidFill>
                          <a:latin typeface="Arial" panose="020B0604020202020204" pitchFamily="34" charset="0"/>
                          <a:cs typeface="Arial" panose="020B0604020202020204" pitchFamily="34" charset="0"/>
                        </a:rPr>
                        <a:t>Manusia</a:t>
                      </a:r>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253801614"/>
                  </a:ext>
                </a:extLst>
              </a:tr>
              <a:tr h="350965">
                <a:tc>
                  <a:txBody>
                    <a:bodyPr/>
                    <a:lstStyle/>
                    <a:p>
                      <a:pPr algn="ctr"/>
                      <a:r>
                        <a:rPr lang="en-MY" sz="1600" dirty="0">
                          <a:latin typeface="Arial" panose="020B0604020202020204" pitchFamily="34" charset="0"/>
                          <a:cs typeface="Arial" panose="020B0604020202020204" pitchFamily="34" charset="0"/>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err="1">
                          <a:solidFill>
                            <a:schemeClr val="tx1"/>
                          </a:solidFill>
                          <a:latin typeface="Arial" panose="020B0604020202020204" pitchFamily="34" charset="0"/>
                          <a:cs typeface="Arial" panose="020B0604020202020204" pitchFamily="34" charset="0"/>
                        </a:rPr>
                        <a:t>Bahagian</a:t>
                      </a:r>
                      <a:r>
                        <a:rPr lang="en-MY" sz="1600" dirty="0">
                          <a:solidFill>
                            <a:schemeClr val="tx1"/>
                          </a:solidFill>
                          <a:latin typeface="Arial" panose="020B0604020202020204" pitchFamily="34" charset="0"/>
                          <a:cs typeface="Arial" panose="020B0604020202020204" pitchFamily="34" charset="0"/>
                        </a:rPr>
                        <a:t> Pembangunan</a:t>
                      </a:r>
                    </a:p>
                  </a:txBody>
                  <a:tcP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66422345"/>
                  </a:ext>
                </a:extLst>
              </a:tr>
              <a:tr h="350965">
                <a:tc>
                  <a:txBody>
                    <a:bodyPr/>
                    <a:lstStyle/>
                    <a:p>
                      <a:pPr algn="ctr"/>
                      <a:r>
                        <a:rPr lang="en-MY" sz="1600" dirty="0">
                          <a:latin typeface="Arial" panose="020B0604020202020204" pitchFamily="34" charset="0"/>
                          <a:cs typeface="Arial" panose="020B0604020202020204" pitchFamily="34" charset="0"/>
                        </a:rPr>
                        <a:t>5</a:t>
                      </a:r>
                    </a:p>
                  </a:txBody>
                  <a:tcPr/>
                </a:tc>
                <a:tc>
                  <a:txBody>
                    <a:bodyPr/>
                    <a:lstStyle/>
                    <a:p>
                      <a:pPr algn="l"/>
                      <a:r>
                        <a:rPr lang="en-MY" sz="1600" dirty="0" err="1">
                          <a:latin typeface="Arial" panose="020B0604020202020204" pitchFamily="34" charset="0"/>
                          <a:cs typeface="Arial" panose="020B0604020202020204" pitchFamily="34" charset="0"/>
                        </a:rPr>
                        <a:t>Bilik</a:t>
                      </a:r>
                      <a:r>
                        <a:rPr lang="en-MY" sz="1600" dirty="0">
                          <a:latin typeface="Arial" panose="020B0604020202020204" pitchFamily="34" charset="0"/>
                          <a:cs typeface="Arial" panose="020B0604020202020204" pitchFamily="34" charset="0"/>
                        </a:rPr>
                        <a:t> Latihan Aras 3</a:t>
                      </a:r>
                    </a:p>
                  </a:txBody>
                  <a:tcP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endParaRPr lang="en-MY"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205213808"/>
                  </a:ext>
                </a:extLst>
              </a:tr>
              <a:tr h="366144">
                <a:tc>
                  <a:txBody>
                    <a:bodyPr/>
                    <a:lstStyle/>
                    <a:p>
                      <a:pPr algn="ctr"/>
                      <a:r>
                        <a:rPr lang="en-MY" sz="1600" dirty="0">
                          <a:latin typeface="Arial" panose="020B0604020202020204" pitchFamily="34" charset="0"/>
                          <a:cs typeface="Arial" panose="020B0604020202020204" pitchFamily="34" charset="0"/>
                        </a:rPr>
                        <a:t>6</a:t>
                      </a:r>
                    </a:p>
                  </a:txBody>
                  <a:tcPr/>
                </a:tc>
                <a:tc>
                  <a:txBody>
                    <a:bodyPr/>
                    <a:lstStyle/>
                    <a:p>
                      <a:pPr algn="l"/>
                      <a:r>
                        <a:rPr lang="en-MY" sz="1600" dirty="0" err="1">
                          <a:latin typeface="Arial" panose="020B0604020202020204" pitchFamily="34" charset="0"/>
                          <a:cs typeface="Arial" panose="020B0604020202020204" pitchFamily="34" charset="0"/>
                        </a:rPr>
                        <a:t>Bilik</a:t>
                      </a:r>
                      <a:r>
                        <a:rPr lang="en-MY" sz="1600" dirty="0">
                          <a:latin typeface="Arial" panose="020B0604020202020204" pitchFamily="34" charset="0"/>
                          <a:cs typeface="Arial" panose="020B0604020202020204" pitchFamily="34" charset="0"/>
                        </a:rPr>
                        <a:t> Latihan Aras 5</a:t>
                      </a:r>
                    </a:p>
                  </a:txBody>
                  <a:tcPr/>
                </a:tc>
                <a:tc>
                  <a:txBody>
                    <a:bodyPr/>
                    <a:lstStyle/>
                    <a:p>
                      <a:pPr algn="ctr"/>
                      <a:endParaRPr lang="en-MY" sz="1600" dirty="0">
                        <a:latin typeface="Arial" panose="020B0604020202020204" pitchFamily="34" charset="0"/>
                        <a:cs typeface="Arial" panose="020B0604020202020204" pitchFamily="34" charset="0"/>
                      </a:endParaRPr>
                    </a:p>
                  </a:txBody>
                  <a:tcPr/>
                </a:tc>
                <a:tc>
                  <a:txBody>
                    <a:bodyPr/>
                    <a:lstStyle/>
                    <a:p>
                      <a:pPr algn="ctr"/>
                      <a:endParaRPr lang="en-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6603748"/>
                  </a:ext>
                </a:extLst>
              </a:tr>
              <a:tr h="395320">
                <a:tc>
                  <a:txBody>
                    <a:bodyPr/>
                    <a:lstStyle/>
                    <a:p>
                      <a:pPr algn="ctr"/>
                      <a:r>
                        <a:rPr lang="en-MY" sz="1600" dirty="0">
                          <a:latin typeface="Arial" panose="020B0604020202020204" pitchFamily="34" charset="0"/>
                          <a:cs typeface="Arial" panose="020B0604020202020204" pitchFamily="34" charset="0"/>
                        </a:rPr>
                        <a:t>7</a:t>
                      </a:r>
                    </a:p>
                  </a:txBody>
                  <a:tcPr/>
                </a:tc>
                <a:tc>
                  <a:txBody>
                    <a:bodyPr/>
                    <a:lstStyle/>
                    <a:p>
                      <a:pPr algn="l"/>
                      <a:r>
                        <a:rPr lang="en-MY" sz="1600" dirty="0">
                          <a:latin typeface="Arial" panose="020B0604020202020204" pitchFamily="34" charset="0"/>
                          <a:cs typeface="Arial" panose="020B0604020202020204" pitchFamily="34" charset="0"/>
                        </a:rPr>
                        <a:t>Pool </a:t>
                      </a:r>
                      <a:r>
                        <a:rPr lang="en-MY" sz="1600" dirty="0" err="1">
                          <a:latin typeface="Arial" panose="020B0604020202020204" pitchFamily="34" charset="0"/>
                          <a:cs typeface="Arial" panose="020B0604020202020204" pitchFamily="34" charset="0"/>
                        </a:rPr>
                        <a:t>Komputer</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Riba</a:t>
                      </a:r>
                      <a:r>
                        <a:rPr lang="en-MY" sz="1600" baseline="0" dirty="0">
                          <a:latin typeface="Arial" panose="020B0604020202020204" pitchFamily="34" charset="0"/>
                          <a:cs typeface="Arial" panose="020B0604020202020204" pitchFamily="34" charset="0"/>
                        </a:rPr>
                        <a:t> – 16GB RAM</a:t>
                      </a:r>
                      <a:endParaRPr lang="en-MY" sz="1600" dirty="0">
                        <a:latin typeface="Arial" panose="020B0604020202020204" pitchFamily="34" charset="0"/>
                        <a:cs typeface="Arial" panose="020B0604020202020204" pitchFamily="34" charset="0"/>
                      </a:endParaRPr>
                    </a:p>
                  </a:txBody>
                  <a:tcPr/>
                </a:tc>
                <a:tc>
                  <a:txBody>
                    <a:bodyPr/>
                    <a:lstStyle/>
                    <a:p>
                      <a:pPr algn="ctr"/>
                      <a:endParaRPr lang="en-MY" sz="1600" dirty="0">
                        <a:latin typeface="Arial" panose="020B0604020202020204" pitchFamily="34" charset="0"/>
                        <a:cs typeface="Arial" panose="020B0604020202020204" pitchFamily="34" charset="0"/>
                      </a:endParaRPr>
                    </a:p>
                  </a:txBody>
                  <a:tcPr/>
                </a:tc>
                <a:tc>
                  <a:txBody>
                    <a:bodyPr/>
                    <a:lstStyle/>
                    <a:p>
                      <a:pPr algn="ctr"/>
                      <a:endParaRPr lang="en-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7173694"/>
                  </a:ext>
                </a:extLst>
              </a:tr>
              <a:tr h="350965">
                <a:tc>
                  <a:txBody>
                    <a:bodyPr/>
                    <a:lstStyle/>
                    <a:p>
                      <a:pPr algn="ctr"/>
                      <a:r>
                        <a:rPr lang="en-MY" sz="1600" dirty="0">
                          <a:latin typeface="Arial" panose="020B0604020202020204" pitchFamily="34" charset="0"/>
                          <a:cs typeface="Arial" panose="020B0604020202020204" pitchFamily="34" charset="0"/>
                        </a:rPr>
                        <a:t>8</a:t>
                      </a:r>
                    </a:p>
                  </a:txBody>
                  <a:tcPr/>
                </a:tc>
                <a:tc>
                  <a:txBody>
                    <a:bodyPr/>
                    <a:lstStyle/>
                    <a:p>
                      <a:pPr algn="l"/>
                      <a:r>
                        <a:rPr lang="en-MY" sz="1600" dirty="0" err="1">
                          <a:solidFill>
                            <a:schemeClr val="tx1"/>
                          </a:solidFill>
                          <a:latin typeface="Arial" panose="020B0604020202020204" pitchFamily="34" charset="0"/>
                          <a:cs typeface="Arial" panose="020B0604020202020204" pitchFamily="34" charset="0"/>
                        </a:rPr>
                        <a:t>Perpustakaan</a:t>
                      </a:r>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MY" sz="1600" dirty="0">
                        <a:latin typeface="Arial" panose="020B0604020202020204" pitchFamily="34" charset="0"/>
                        <a:cs typeface="Arial" panose="020B0604020202020204" pitchFamily="34" charset="0"/>
                      </a:endParaRPr>
                    </a:p>
                  </a:txBody>
                  <a:tcPr/>
                </a:tc>
                <a:tc>
                  <a:txBody>
                    <a:bodyPr/>
                    <a:lstStyle/>
                    <a:p>
                      <a:pPr algn="ctr"/>
                      <a:endParaRPr lang="en-MY"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0025893"/>
                  </a:ext>
                </a:extLst>
              </a:tr>
              <a:tr h="350965">
                <a:tc>
                  <a:txBody>
                    <a:bodyPr/>
                    <a:lstStyle/>
                    <a:p>
                      <a:pPr algn="ctr"/>
                      <a:r>
                        <a:rPr lang="en-MY" sz="1600" dirty="0">
                          <a:latin typeface="Arial" panose="020B0604020202020204" pitchFamily="34" charset="0"/>
                          <a:cs typeface="Arial" panose="020B0604020202020204" pitchFamily="34" charset="0"/>
                        </a:rPr>
                        <a:t>9</a:t>
                      </a:r>
                    </a:p>
                  </a:txBody>
                  <a:tcPr/>
                </a:tc>
                <a:tc>
                  <a:txBody>
                    <a:bodyPr/>
                    <a:lstStyle/>
                    <a:p>
                      <a:pPr algn="l"/>
                      <a:r>
                        <a:rPr lang="en-MY" sz="1600" dirty="0" err="1">
                          <a:solidFill>
                            <a:schemeClr val="tx1"/>
                          </a:solidFill>
                          <a:latin typeface="Arial" panose="020B0604020202020204" pitchFamily="34" charset="0"/>
                          <a:cs typeface="Arial" panose="020B0604020202020204" pitchFamily="34" charset="0"/>
                        </a:rPr>
                        <a:t>Kaunter</a:t>
                      </a:r>
                      <a:r>
                        <a:rPr lang="en-MY" sz="1600" baseline="0" dirty="0">
                          <a:solidFill>
                            <a:schemeClr val="tx1"/>
                          </a:solidFill>
                          <a:latin typeface="Arial" panose="020B0604020202020204" pitchFamily="34" charset="0"/>
                          <a:cs typeface="Arial" panose="020B0604020202020204" pitchFamily="34" charset="0"/>
                        </a:rPr>
                        <a:t> </a:t>
                      </a:r>
                      <a:r>
                        <a:rPr lang="en-MY" sz="1600" baseline="0" dirty="0" err="1">
                          <a:solidFill>
                            <a:schemeClr val="tx1"/>
                          </a:solidFill>
                          <a:latin typeface="Arial" panose="020B0604020202020204" pitchFamily="34" charset="0"/>
                          <a:cs typeface="Arial" panose="020B0604020202020204" pitchFamily="34" charset="0"/>
                        </a:rPr>
                        <a:t>Bhg</a:t>
                      </a:r>
                      <a:r>
                        <a:rPr lang="en-MY" sz="1600" baseline="0" dirty="0">
                          <a:solidFill>
                            <a:schemeClr val="tx1"/>
                          </a:solidFill>
                          <a:latin typeface="Arial" panose="020B0604020202020204" pitchFamily="34" charset="0"/>
                          <a:cs typeface="Arial" panose="020B0604020202020204" pitchFamily="34" charset="0"/>
                        </a:rPr>
                        <a:t> </a:t>
                      </a:r>
                      <a:r>
                        <a:rPr lang="en-MY" sz="1600" baseline="0" dirty="0" err="1">
                          <a:solidFill>
                            <a:schemeClr val="tx1"/>
                          </a:solidFill>
                          <a:latin typeface="Arial" panose="020B0604020202020204" pitchFamily="34" charset="0"/>
                          <a:cs typeface="Arial" panose="020B0604020202020204" pitchFamily="34" charset="0"/>
                        </a:rPr>
                        <a:t>Kewangan</a:t>
                      </a:r>
                      <a:r>
                        <a:rPr lang="en-MY" sz="1600" baseline="0" dirty="0">
                          <a:solidFill>
                            <a:schemeClr val="tx1"/>
                          </a:solidFill>
                          <a:latin typeface="Arial" panose="020B0604020202020204" pitchFamily="34" charset="0"/>
                          <a:cs typeface="Arial" panose="020B0604020202020204" pitchFamily="34" charset="0"/>
                        </a:rPr>
                        <a:t>, </a:t>
                      </a:r>
                      <a:r>
                        <a:rPr lang="en-MY" sz="1600" baseline="0" dirty="0" err="1">
                          <a:solidFill>
                            <a:schemeClr val="tx1"/>
                          </a:solidFill>
                          <a:latin typeface="Arial" panose="020B0604020202020204" pitchFamily="34" charset="0"/>
                          <a:cs typeface="Arial" panose="020B0604020202020204" pitchFamily="34" charset="0"/>
                        </a:rPr>
                        <a:t>Khidmat</a:t>
                      </a:r>
                      <a:r>
                        <a:rPr lang="en-MY" sz="1600" baseline="0" dirty="0">
                          <a:solidFill>
                            <a:schemeClr val="tx1"/>
                          </a:solidFill>
                          <a:latin typeface="Arial" panose="020B0604020202020204" pitchFamily="34" charset="0"/>
                          <a:cs typeface="Arial" panose="020B0604020202020204" pitchFamily="34" charset="0"/>
                        </a:rPr>
                        <a:t> </a:t>
                      </a:r>
                      <a:r>
                        <a:rPr lang="en-MY" sz="1600" baseline="0" dirty="0" err="1">
                          <a:solidFill>
                            <a:schemeClr val="tx1"/>
                          </a:solidFill>
                          <a:latin typeface="Arial" panose="020B0604020202020204" pitchFamily="34" charset="0"/>
                          <a:cs typeface="Arial" panose="020B0604020202020204" pitchFamily="34" charset="0"/>
                        </a:rPr>
                        <a:t>Pengurusan</a:t>
                      </a:r>
                      <a:r>
                        <a:rPr lang="en-MY" sz="1600" baseline="0" dirty="0">
                          <a:solidFill>
                            <a:schemeClr val="tx1"/>
                          </a:solidFill>
                          <a:latin typeface="Arial" panose="020B0604020202020204" pitchFamily="34" charset="0"/>
                          <a:cs typeface="Arial" panose="020B0604020202020204" pitchFamily="34" charset="0"/>
                        </a:rPr>
                        <a:t>, </a:t>
                      </a:r>
                      <a:r>
                        <a:rPr lang="en-MY" sz="1600" baseline="0" dirty="0" err="1">
                          <a:solidFill>
                            <a:schemeClr val="tx1"/>
                          </a:solidFill>
                          <a:latin typeface="Arial" panose="020B0604020202020204" pitchFamily="34" charset="0"/>
                          <a:cs typeface="Arial" panose="020B0604020202020204" pitchFamily="34" charset="0"/>
                        </a:rPr>
                        <a:t>Lobi</a:t>
                      </a:r>
                      <a:r>
                        <a:rPr lang="en-MY" sz="1600" baseline="0" dirty="0">
                          <a:solidFill>
                            <a:schemeClr val="tx1"/>
                          </a:solidFill>
                          <a:latin typeface="Arial" panose="020B0604020202020204" pitchFamily="34" charset="0"/>
                          <a:cs typeface="Arial" panose="020B0604020202020204" pitchFamily="34" charset="0"/>
                        </a:rPr>
                        <a:t> Menara</a:t>
                      </a:r>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MY" sz="1600" dirty="0">
                        <a:latin typeface="Arial" panose="020B0604020202020204" pitchFamily="34" charset="0"/>
                        <a:cs typeface="Arial" panose="020B0604020202020204" pitchFamily="34" charset="0"/>
                      </a:endParaRPr>
                    </a:p>
                  </a:txBody>
                  <a:tcPr/>
                </a:tc>
                <a:tc>
                  <a:txBody>
                    <a:bodyPr/>
                    <a:lstStyle/>
                    <a:p>
                      <a:pPr algn="ctr"/>
                      <a:endParaRPr lang="en-MY"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7470148"/>
                  </a:ext>
                </a:extLst>
              </a:tr>
              <a:tr h="350965">
                <a:tc>
                  <a:txBody>
                    <a:bodyPr/>
                    <a:lstStyle/>
                    <a:p>
                      <a:pPr algn="ctr"/>
                      <a:r>
                        <a:rPr lang="en-MY" sz="1600" dirty="0">
                          <a:latin typeface="Arial" panose="020B0604020202020204" pitchFamily="34" charset="0"/>
                          <a:cs typeface="Arial" panose="020B0604020202020204" pitchFamily="34" charset="0"/>
                        </a:rPr>
                        <a:t>10</a:t>
                      </a:r>
                    </a:p>
                  </a:txBody>
                  <a:tcPr/>
                </a:tc>
                <a:tc>
                  <a:txBody>
                    <a:bodyPr/>
                    <a:lstStyle/>
                    <a:p>
                      <a:pPr algn="l" fontAlgn="t"/>
                      <a:r>
                        <a:rPr lang="en-MY" sz="1600" b="0" i="0" u="none" strike="noStrike" dirty="0" err="1">
                          <a:solidFill>
                            <a:schemeClr val="tx1"/>
                          </a:solidFill>
                          <a:effectLst/>
                          <a:latin typeface="Arial" panose="020B0604020202020204" pitchFamily="34" charset="0"/>
                          <a:cs typeface="Arial" panose="020B0604020202020204" pitchFamily="34" charset="0"/>
                        </a:rPr>
                        <a:t>Anggaran</a:t>
                      </a:r>
                      <a:r>
                        <a:rPr lang="en-MY" sz="1600" b="0" i="0" u="none" strike="noStrike" dirty="0">
                          <a:solidFill>
                            <a:schemeClr val="tx1"/>
                          </a:solidFill>
                          <a:effectLst/>
                          <a:latin typeface="Arial" panose="020B0604020202020204" pitchFamily="34" charset="0"/>
                          <a:cs typeface="Arial" panose="020B0604020202020204" pitchFamily="34" charset="0"/>
                        </a:rPr>
                        <a:t> </a:t>
                      </a:r>
                      <a:r>
                        <a:rPr lang="en-MY" sz="1600" b="0" i="0" u="none" strike="noStrike" dirty="0" err="1">
                          <a:solidFill>
                            <a:schemeClr val="tx1"/>
                          </a:solidFill>
                          <a:effectLst/>
                          <a:latin typeface="Arial" panose="020B0604020202020204" pitchFamily="34" charset="0"/>
                          <a:cs typeface="Arial" panose="020B0604020202020204" pitchFamily="34" charset="0"/>
                        </a:rPr>
                        <a:t>pertambahan</a:t>
                      </a:r>
                      <a:r>
                        <a:rPr lang="en-MY" sz="1600" b="0" i="0" u="none" strike="noStrike" dirty="0">
                          <a:solidFill>
                            <a:schemeClr val="tx1"/>
                          </a:solidFill>
                          <a:effectLst/>
                          <a:latin typeface="Arial" panose="020B0604020202020204" pitchFamily="34" charset="0"/>
                          <a:cs typeface="Arial" panose="020B0604020202020204" pitchFamily="34" charset="0"/>
                        </a:rPr>
                        <a:t> staff (5% </a:t>
                      </a:r>
                      <a:r>
                        <a:rPr lang="en-MY" sz="1600" b="0" i="0" u="none" strike="noStrike" dirty="0" err="1">
                          <a:solidFill>
                            <a:schemeClr val="tx1"/>
                          </a:solidFill>
                          <a:effectLst/>
                          <a:latin typeface="Arial" panose="020B0604020202020204" pitchFamily="34" charset="0"/>
                          <a:cs typeface="Arial" panose="020B0604020202020204" pitchFamily="34" charset="0"/>
                        </a:rPr>
                        <a:t>dari</a:t>
                      </a:r>
                      <a:r>
                        <a:rPr lang="en-MY" sz="1600" b="0" i="0" u="none" strike="noStrike" dirty="0">
                          <a:solidFill>
                            <a:schemeClr val="tx1"/>
                          </a:solidFill>
                          <a:effectLst/>
                          <a:latin typeface="Arial" panose="020B0604020202020204" pitchFamily="34" charset="0"/>
                          <a:cs typeface="Arial" panose="020B0604020202020204" pitchFamily="34" charset="0"/>
                        </a:rPr>
                        <a:t> </a:t>
                      </a:r>
                      <a:r>
                        <a:rPr lang="en-MY" sz="1600" b="0" i="0" u="none" strike="noStrike" dirty="0" err="1">
                          <a:solidFill>
                            <a:schemeClr val="tx1"/>
                          </a:solidFill>
                          <a:effectLst/>
                          <a:latin typeface="Arial" panose="020B0604020202020204" pitchFamily="34" charset="0"/>
                          <a:cs typeface="Arial" panose="020B0604020202020204" pitchFamily="34" charset="0"/>
                        </a:rPr>
                        <a:t>perjawatan</a:t>
                      </a:r>
                      <a:r>
                        <a:rPr lang="en-MY" sz="1600" b="0" i="0" u="none" strike="noStrike" dirty="0">
                          <a:solidFill>
                            <a:schemeClr val="tx1"/>
                          </a:solidFill>
                          <a:effectLst/>
                          <a:latin typeface="Arial" panose="020B0604020202020204" pitchFamily="34" charset="0"/>
                          <a:cs typeface="Arial" panose="020B0604020202020204" pitchFamily="34" charset="0"/>
                        </a:rPr>
                        <a:t> </a:t>
                      </a:r>
                      <a:r>
                        <a:rPr lang="en-MY" sz="1600" b="0" i="0" u="none" strike="noStrike" dirty="0" err="1">
                          <a:solidFill>
                            <a:schemeClr val="tx1"/>
                          </a:solidFill>
                          <a:effectLst/>
                          <a:latin typeface="Arial" panose="020B0604020202020204" pitchFamily="34" charset="0"/>
                          <a:cs typeface="Arial" panose="020B0604020202020204" pitchFamily="34" charset="0"/>
                        </a:rPr>
                        <a:t>sedia</a:t>
                      </a:r>
                      <a:r>
                        <a:rPr lang="en-MY" sz="1600" b="0" i="0" u="none" strike="noStrike" dirty="0">
                          <a:solidFill>
                            <a:schemeClr val="tx1"/>
                          </a:solidFill>
                          <a:effectLst/>
                          <a:latin typeface="Arial" panose="020B0604020202020204" pitchFamily="34" charset="0"/>
                          <a:cs typeface="Arial" panose="020B0604020202020204" pitchFamily="34" charset="0"/>
                        </a:rPr>
                        <a:t> </a:t>
                      </a:r>
                      <a:r>
                        <a:rPr lang="en-MY" sz="1600" b="0" i="0" u="none" strike="noStrike" dirty="0" err="1">
                          <a:solidFill>
                            <a:schemeClr val="tx1"/>
                          </a:solidFill>
                          <a:effectLst/>
                          <a:latin typeface="Arial" panose="020B0604020202020204" pitchFamily="34" charset="0"/>
                          <a:cs typeface="Arial" panose="020B0604020202020204" pitchFamily="34" charset="0"/>
                        </a:rPr>
                        <a:t>ada</a:t>
                      </a:r>
                      <a:r>
                        <a:rPr lang="en-MY" sz="1600" b="0" i="0" u="none" strike="noStrike" dirty="0">
                          <a:solidFill>
                            <a:schemeClr val="tx1"/>
                          </a:solidFill>
                          <a:effectLst/>
                          <a:latin typeface="Arial" panose="020B0604020202020204" pitchFamily="34" charset="0"/>
                          <a:cs typeface="Arial" panose="020B0604020202020204" pitchFamily="34" charset="0"/>
                        </a:rPr>
                        <a:t>)*</a:t>
                      </a:r>
                    </a:p>
                  </a:txBody>
                  <a:tcPr/>
                </a:tc>
                <a:tc>
                  <a:txBody>
                    <a:bodyPr/>
                    <a:lstStyle/>
                    <a:p>
                      <a:pPr algn="ctr"/>
                      <a:endParaRPr lang="en-MY" sz="1600" dirty="0">
                        <a:latin typeface="Arial" panose="020B0604020202020204" pitchFamily="34" charset="0"/>
                        <a:cs typeface="Arial" panose="020B0604020202020204" pitchFamily="34" charset="0"/>
                      </a:endParaRPr>
                    </a:p>
                  </a:txBody>
                  <a:tcPr/>
                </a:tc>
                <a:tc>
                  <a:txBody>
                    <a:bodyPr/>
                    <a:lstStyle/>
                    <a:p>
                      <a:pPr algn="ctr"/>
                      <a:endParaRPr lang="en-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9084538"/>
                  </a:ext>
                </a:extLst>
              </a:tr>
              <a:tr h="441557">
                <a:tc>
                  <a:txBody>
                    <a:bodyPr/>
                    <a:lstStyle/>
                    <a:p>
                      <a:pPr algn="ctr"/>
                      <a:endParaRPr lang="en-MY" sz="1600" b="1" dirty="0">
                        <a:solidFill>
                          <a:schemeClr val="bg1"/>
                        </a:solidFill>
                        <a:latin typeface="Arial" panose="020B0604020202020204" pitchFamily="34" charset="0"/>
                        <a:cs typeface="Arial" panose="020B0604020202020204" pitchFamily="34" charset="0"/>
                      </a:endParaRPr>
                    </a:p>
                  </a:txBody>
                  <a:tcPr>
                    <a:solidFill>
                      <a:schemeClr val="accent5"/>
                    </a:solidFill>
                  </a:tcPr>
                </a:tc>
                <a:tc>
                  <a:txBody>
                    <a:bodyPr/>
                    <a:lstStyle/>
                    <a:p>
                      <a:pPr algn="l" fontAlgn="t"/>
                      <a:r>
                        <a:rPr lang="en-MY" sz="1600" b="1" i="0" u="none" strike="noStrike" dirty="0" err="1">
                          <a:solidFill>
                            <a:schemeClr val="bg1"/>
                          </a:solidFill>
                          <a:effectLst/>
                          <a:latin typeface="Arial" panose="020B0604020202020204" pitchFamily="34" charset="0"/>
                          <a:cs typeface="Arial" panose="020B0604020202020204" pitchFamily="34" charset="0"/>
                        </a:rPr>
                        <a:t>Jumlah</a:t>
                      </a:r>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a:solidFill>
                      <a:schemeClr val="accent5"/>
                    </a:solidFill>
                  </a:tcPr>
                </a:tc>
                <a:tc>
                  <a:txBody>
                    <a:bodyPr/>
                    <a:lstStyle/>
                    <a:p>
                      <a:pPr algn="ctr"/>
                      <a:endParaRPr lang="en-MY" sz="1600" b="1" dirty="0">
                        <a:solidFill>
                          <a:schemeClr val="bg1"/>
                        </a:solidFill>
                        <a:latin typeface="Arial" panose="020B0604020202020204" pitchFamily="34" charset="0"/>
                        <a:cs typeface="Arial" panose="020B0604020202020204" pitchFamily="34" charset="0"/>
                      </a:endParaRPr>
                    </a:p>
                  </a:txBody>
                  <a:tcPr>
                    <a:solidFill>
                      <a:schemeClr val="accent5"/>
                    </a:solidFill>
                  </a:tcPr>
                </a:tc>
                <a:tc>
                  <a:txBody>
                    <a:bodyPr/>
                    <a:lstStyle/>
                    <a:p>
                      <a:pPr algn="ctr"/>
                      <a:endParaRPr lang="en-MY" sz="1600" b="1" dirty="0">
                        <a:solidFill>
                          <a:schemeClr val="bg1"/>
                        </a:solidFill>
                        <a:latin typeface="Arial" panose="020B0604020202020204" pitchFamily="34" charset="0"/>
                        <a:cs typeface="Arial" panose="020B0604020202020204" pitchFamily="34" charset="0"/>
                      </a:endParaRPr>
                    </a:p>
                  </a:txBody>
                  <a:tcPr>
                    <a:solidFill>
                      <a:schemeClr val="accent5"/>
                    </a:solidFill>
                  </a:tcPr>
                </a:tc>
                <a:extLst>
                  <a:ext uri="{0D108BD9-81ED-4DB2-BD59-A6C34878D82A}">
                    <a16:rowId xmlns:a16="http://schemas.microsoft.com/office/drawing/2014/main" val="3740628224"/>
                  </a:ext>
                </a:extLst>
              </a:tr>
              <a:tr h="350965">
                <a:tc>
                  <a:txBody>
                    <a:bodyPr/>
                    <a:lstStyle/>
                    <a:p>
                      <a:pPr algn="ctr"/>
                      <a:endParaRPr lang="en-MY" sz="1600" b="1" dirty="0">
                        <a:solidFill>
                          <a:schemeClr val="bg1"/>
                        </a:solidFill>
                        <a:latin typeface="Arial" panose="020B0604020202020204" pitchFamily="34" charset="0"/>
                        <a:cs typeface="Arial" panose="020B0604020202020204" pitchFamily="34" charset="0"/>
                      </a:endParaRPr>
                    </a:p>
                  </a:txBody>
                  <a:tcPr>
                    <a:solidFill>
                      <a:schemeClr val="bg1">
                        <a:lumMod val="50000"/>
                      </a:schemeClr>
                    </a:solidFill>
                  </a:tcPr>
                </a:tc>
                <a:tc>
                  <a:txBody>
                    <a:bodyPr/>
                    <a:lstStyle/>
                    <a:p>
                      <a:pPr algn="l" fontAlgn="t"/>
                      <a:r>
                        <a:rPr lang="en-MY" sz="1600" b="1" i="0" u="none" strike="noStrike" dirty="0">
                          <a:solidFill>
                            <a:schemeClr val="bg1"/>
                          </a:solidFill>
                          <a:effectLst/>
                          <a:latin typeface="Arial" panose="020B0604020202020204" pitchFamily="34" charset="0"/>
                          <a:cs typeface="Arial" panose="020B0604020202020204" pitchFamily="34" charset="0"/>
                        </a:rPr>
                        <a:t> </a:t>
                      </a:r>
                      <a:r>
                        <a:rPr lang="en-MY" sz="1600" b="1" i="0" u="none" strike="noStrike" dirty="0" err="1">
                          <a:solidFill>
                            <a:schemeClr val="bg1"/>
                          </a:solidFill>
                          <a:effectLst/>
                          <a:latin typeface="Arial" panose="020B0604020202020204" pitchFamily="34" charset="0"/>
                          <a:cs typeface="Arial" panose="020B0604020202020204" pitchFamily="34" charset="0"/>
                        </a:rPr>
                        <a:t>Kontrak</a:t>
                      </a:r>
                      <a:r>
                        <a:rPr lang="en-MY" sz="1600" b="1" i="0" u="none" strike="noStrike" dirty="0">
                          <a:solidFill>
                            <a:schemeClr val="bg1"/>
                          </a:solidFill>
                          <a:effectLst/>
                          <a:latin typeface="Arial" panose="020B0604020202020204" pitchFamily="34" charset="0"/>
                          <a:cs typeface="Arial" panose="020B0604020202020204" pitchFamily="34" charset="0"/>
                        </a:rPr>
                        <a:t> </a:t>
                      </a:r>
                      <a:r>
                        <a:rPr lang="en-MY" sz="1600" b="1" i="0" u="none" strike="noStrike" dirty="0" err="1">
                          <a:solidFill>
                            <a:schemeClr val="bg1"/>
                          </a:solidFill>
                          <a:effectLst/>
                          <a:latin typeface="Arial" panose="020B0604020202020204" pitchFamily="34" charset="0"/>
                          <a:cs typeface="Arial" panose="020B0604020202020204" pitchFamily="34" charset="0"/>
                        </a:rPr>
                        <a:t>Sewaan</a:t>
                      </a:r>
                      <a:r>
                        <a:rPr lang="en-MY" sz="1600" b="1" i="0" u="none" strike="noStrike" dirty="0">
                          <a:solidFill>
                            <a:schemeClr val="bg1"/>
                          </a:solidFill>
                          <a:effectLst/>
                          <a:latin typeface="Arial" panose="020B0604020202020204" pitchFamily="34" charset="0"/>
                          <a:cs typeface="Arial" panose="020B0604020202020204" pitchFamily="34" charset="0"/>
                        </a:rPr>
                        <a:t> </a:t>
                      </a:r>
                      <a:r>
                        <a:rPr lang="en-MY" sz="1600" b="1" i="0" u="none" strike="noStrike" dirty="0" err="1">
                          <a:solidFill>
                            <a:schemeClr val="bg1"/>
                          </a:solidFill>
                          <a:effectLst/>
                          <a:latin typeface="Arial" panose="020B0604020202020204" pitchFamily="34" charset="0"/>
                          <a:cs typeface="Arial" panose="020B0604020202020204" pitchFamily="34" charset="0"/>
                        </a:rPr>
                        <a:t>Sedia</a:t>
                      </a:r>
                      <a:r>
                        <a:rPr lang="en-MY" sz="1600" b="1" i="0" u="none" strike="noStrike" dirty="0">
                          <a:solidFill>
                            <a:schemeClr val="bg1"/>
                          </a:solidFill>
                          <a:effectLst/>
                          <a:latin typeface="Arial" panose="020B0604020202020204" pitchFamily="34" charset="0"/>
                          <a:cs typeface="Arial" panose="020B0604020202020204" pitchFamily="34" charset="0"/>
                        </a:rPr>
                        <a:t> Ada</a:t>
                      </a:r>
                    </a:p>
                  </a:txBody>
                  <a:tcPr marL="6350" marR="6350" marT="6350" marB="0">
                    <a:solidFill>
                      <a:schemeClr val="bg1">
                        <a:lumMod val="50000"/>
                      </a:schemeClr>
                    </a:solidFill>
                  </a:tcPr>
                </a:tc>
                <a:tc>
                  <a:txBody>
                    <a:bodyPr/>
                    <a:lstStyle/>
                    <a:p>
                      <a:pPr algn="ctr"/>
                      <a:endParaRPr lang="en-MY" sz="1600" b="1" dirty="0">
                        <a:solidFill>
                          <a:schemeClr val="bg1"/>
                        </a:solidFill>
                        <a:latin typeface="Arial" panose="020B0604020202020204" pitchFamily="34" charset="0"/>
                        <a:cs typeface="Arial" panose="020B0604020202020204" pitchFamily="34" charset="0"/>
                      </a:endParaRPr>
                    </a:p>
                  </a:txBody>
                  <a:tcPr>
                    <a:solidFill>
                      <a:schemeClr val="bg1">
                        <a:lumMod val="50000"/>
                      </a:schemeClr>
                    </a:solidFill>
                  </a:tcPr>
                </a:tc>
                <a:tc>
                  <a:txBody>
                    <a:bodyPr/>
                    <a:lstStyle/>
                    <a:p>
                      <a:pPr algn="ctr"/>
                      <a:endParaRPr lang="en-MY" sz="1600" b="1" dirty="0">
                        <a:solidFill>
                          <a:schemeClr val="bg1"/>
                        </a:solidFill>
                        <a:latin typeface="Arial" panose="020B0604020202020204" pitchFamily="34" charset="0"/>
                        <a:cs typeface="Arial" panose="020B0604020202020204" pitchFamily="34" charset="0"/>
                      </a:endParaRPr>
                    </a:p>
                  </a:txBody>
                  <a:tcPr>
                    <a:solidFill>
                      <a:schemeClr val="bg1">
                        <a:lumMod val="50000"/>
                      </a:schemeClr>
                    </a:solidFill>
                  </a:tcPr>
                </a:tc>
                <a:extLst>
                  <a:ext uri="{0D108BD9-81ED-4DB2-BD59-A6C34878D82A}">
                    <a16:rowId xmlns:a16="http://schemas.microsoft.com/office/drawing/2014/main" val="605237802"/>
                  </a:ext>
                </a:extLst>
              </a:tr>
            </a:tbl>
          </a:graphicData>
        </a:graphic>
      </p:graphicFrame>
      <p:sp>
        <p:nvSpPr>
          <p:cNvPr id="5" name="Subtitle 2">
            <a:extLst>
              <a:ext uri="{FF2B5EF4-FFF2-40B4-BE49-F238E27FC236}">
                <a16:creationId xmlns:a16="http://schemas.microsoft.com/office/drawing/2014/main" id="{A127EE4C-6917-420C-9B63-29BC374FE7E7}"/>
              </a:ext>
            </a:extLst>
          </p:cNvPr>
          <p:cNvSpPr txBox="1">
            <a:spLocks/>
          </p:cNvSpPr>
          <p:nvPr/>
        </p:nvSpPr>
        <p:spPr>
          <a:xfrm>
            <a:off x="466166" y="6447813"/>
            <a:ext cx="9495355" cy="410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1400" dirty="0">
                <a:latin typeface="Arial" panose="020B0604020202020204" pitchFamily="34" charset="0"/>
                <a:cs typeface="Arial" panose="020B0604020202020204" pitchFamily="34" charset="0"/>
              </a:rPr>
              <a:t>*</a:t>
            </a:r>
            <a:r>
              <a:rPr lang="en-MY" sz="1400" dirty="0" err="1">
                <a:latin typeface="Arial" panose="020B0604020202020204" pitchFamily="34" charset="0"/>
                <a:cs typeface="Arial" panose="020B0604020202020204" pitchFamily="34" charset="0"/>
              </a:rPr>
              <a:t>Andaian</a:t>
            </a:r>
            <a:endParaRPr lang="en-MY" sz="1400" dirty="0">
              <a:latin typeface="Arial" panose="020B0604020202020204" pitchFamily="34" charset="0"/>
              <a:cs typeface="Arial" panose="020B0604020202020204" pitchFamily="34" charset="0"/>
            </a:endParaRPr>
          </a:p>
        </p:txBody>
      </p:sp>
      <p:sp>
        <p:nvSpPr>
          <p:cNvPr id="6" name="Rounded Rectangle 6">
            <a:extLst>
              <a:ext uri="{FF2B5EF4-FFF2-40B4-BE49-F238E27FC236}">
                <a16:creationId xmlns:a16="http://schemas.microsoft.com/office/drawing/2014/main" id="{A71C83DB-41C3-4CD3-8BA5-EF46E11C2F15}"/>
              </a:ext>
            </a:extLst>
          </p:cNvPr>
          <p:cNvSpPr/>
          <p:nvPr/>
        </p:nvSpPr>
        <p:spPr>
          <a:xfrm rot="20700974">
            <a:off x="4783836" y="3469515"/>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302820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39700" y="718220"/>
            <a:ext cx="11887200" cy="600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11</a:t>
            </a:fld>
            <a:endParaRPr lang="ms-MY"/>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32" y="526559"/>
            <a:ext cx="11771697" cy="5936510"/>
          </a:xfrm>
          <a:prstGeom prst="rect">
            <a:avLst/>
          </a:prstGeom>
        </p:spPr>
      </p:pic>
      <p:sp>
        <p:nvSpPr>
          <p:cNvPr id="6" name="Rounded Rectangle 6">
            <a:extLst>
              <a:ext uri="{FF2B5EF4-FFF2-40B4-BE49-F238E27FC236}">
                <a16:creationId xmlns:a16="http://schemas.microsoft.com/office/drawing/2014/main" id="{605E0401-7058-47F6-A76D-36A15213A161}"/>
              </a:ext>
            </a:extLst>
          </p:cNvPr>
          <p:cNvSpPr/>
          <p:nvPr/>
        </p:nvSpPr>
        <p:spPr>
          <a:xfrm rot="20700974">
            <a:off x="4783836" y="3469515"/>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327071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12</a:t>
            </a:fld>
            <a:endParaRPr lang="ms-MY"/>
          </a:p>
        </p:txBody>
      </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82" y="633277"/>
            <a:ext cx="11689923" cy="6001972"/>
          </a:xfrm>
          <a:prstGeom prst="rect">
            <a:avLst/>
          </a:prstGeom>
        </p:spPr>
      </p:pic>
      <p:sp>
        <p:nvSpPr>
          <p:cNvPr id="6" name="Rounded Rectangle 6">
            <a:extLst>
              <a:ext uri="{FF2B5EF4-FFF2-40B4-BE49-F238E27FC236}">
                <a16:creationId xmlns:a16="http://schemas.microsoft.com/office/drawing/2014/main" id="{1358D77D-AA72-40B1-A6D8-64D0DB35784B}"/>
              </a:ext>
            </a:extLst>
          </p:cNvPr>
          <p:cNvSpPr/>
          <p:nvPr/>
        </p:nvSpPr>
        <p:spPr>
          <a:xfrm rot="20700974">
            <a:off x="4783836" y="3469515"/>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142501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39700" y="718220"/>
            <a:ext cx="11887200" cy="600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13</a:t>
            </a:fld>
            <a:endParaRPr lang="ms-MY"/>
          </a:p>
        </p:txBody>
      </p:sp>
      <p:sp>
        <p:nvSpPr>
          <p:cNvPr id="7" name="Chevron 6"/>
          <p:cNvSpPr/>
          <p:nvPr/>
        </p:nvSpPr>
        <p:spPr>
          <a:xfrm>
            <a:off x="1569720" y="3432154"/>
            <a:ext cx="935990" cy="374015"/>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tLang="en-US"/>
          </a:p>
        </p:txBody>
      </p:sp>
      <p:cxnSp>
        <p:nvCxnSpPr>
          <p:cNvPr id="9" name="Straight Arrow Connector 8"/>
          <p:cNvCxnSpPr/>
          <p:nvPr/>
        </p:nvCxnSpPr>
        <p:spPr>
          <a:xfrm>
            <a:off x="842645" y="2912429"/>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59438" y="2964698"/>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2749" y="408856"/>
            <a:ext cx="11319998" cy="738664"/>
          </a:xfrm>
          <a:prstGeom prst="rect">
            <a:avLst/>
          </a:prstGeom>
        </p:spPr>
        <p:txBody>
          <a:bodyPr wrap="square">
            <a:spAutoFit/>
          </a:bodyPr>
          <a:lstStyle/>
          <a:p>
            <a:pPr marL="268288" lvl="1" indent="-268288">
              <a:buFont typeface="Wingdings" panose="05000000000000000000" pitchFamily="2" charset="2"/>
              <a:buChar char="§"/>
            </a:pPr>
            <a:r>
              <a:rPr lang="en-US" sz="1400" dirty="0" err="1">
                <a:solidFill>
                  <a:prstClr val="black"/>
                </a:solidFill>
                <a:latin typeface="Arial" panose="020B0604020202020204" pitchFamily="34" charset="0"/>
                <a:cs typeface="Arial" panose="020B0604020202020204" pitchFamily="34" charset="0"/>
              </a:rPr>
              <a:t>Projek</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ini</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menggantikan</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dua</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kontrak</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sewa</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guna</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sedia</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ada</a:t>
            </a:r>
            <a:r>
              <a:rPr lang="en-US" sz="1400" dirty="0">
                <a:solidFill>
                  <a:prstClr val="black"/>
                </a:solidFill>
                <a:latin typeface="Arial" panose="020B0604020202020204" pitchFamily="34" charset="0"/>
                <a:cs typeface="Arial" panose="020B0604020202020204" pitchFamily="34" charset="0"/>
              </a:rPr>
              <a:t> yang </a:t>
            </a:r>
            <a:r>
              <a:rPr lang="en-US" sz="1400" dirty="0" err="1">
                <a:solidFill>
                  <a:prstClr val="black"/>
                </a:solidFill>
                <a:latin typeface="Arial" panose="020B0604020202020204" pitchFamily="34" charset="0"/>
                <a:cs typeface="Arial" panose="020B0604020202020204" pitchFamily="34" charset="0"/>
              </a:rPr>
              <a:t>akan</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tamat</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pada</a:t>
            </a:r>
            <a:r>
              <a:rPr lang="en-US" sz="1400" dirty="0">
                <a:solidFill>
                  <a:prstClr val="black"/>
                </a:solidFill>
                <a:latin typeface="Arial" panose="020B0604020202020204" pitchFamily="34" charset="0"/>
                <a:cs typeface="Arial" panose="020B0604020202020204" pitchFamily="34" charset="0"/>
              </a:rPr>
              <a:t> 30 Jun 2020.</a:t>
            </a:r>
          </a:p>
          <a:p>
            <a:pPr marL="268288" lvl="1" indent="-268288">
              <a:buFont typeface="Wingdings" panose="05000000000000000000" pitchFamily="2" charset="2"/>
              <a:buChar char="§"/>
            </a:pPr>
            <a:r>
              <a:rPr lang="en-US" sz="1400" dirty="0" err="1">
                <a:solidFill>
                  <a:prstClr val="black"/>
                </a:solidFill>
                <a:latin typeface="Arial" panose="020B0604020202020204" pitchFamily="34" charset="0"/>
                <a:cs typeface="Arial" panose="020B0604020202020204" pitchFamily="34" charset="0"/>
              </a:rPr>
              <a:t>Sewa</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milik</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baharu</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akan</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bermula</a:t>
            </a:r>
            <a:r>
              <a:rPr lang="en-US" sz="1400" dirty="0">
                <a:solidFill>
                  <a:prstClr val="black"/>
                </a:solidFill>
                <a:latin typeface="Arial" panose="020B0604020202020204" pitchFamily="34" charset="0"/>
                <a:cs typeface="Arial" panose="020B0604020202020204" pitchFamily="34" charset="0"/>
              </a:rPr>
              <a:t> 1 September 2020 </a:t>
            </a:r>
            <a:r>
              <a:rPr lang="en-US" sz="1400" dirty="0" err="1">
                <a:solidFill>
                  <a:prstClr val="black"/>
                </a:solidFill>
                <a:latin typeface="Arial" panose="020B0604020202020204" pitchFamily="34" charset="0"/>
                <a:cs typeface="Arial" panose="020B0604020202020204" pitchFamily="34" charset="0"/>
              </a:rPr>
              <a:t>sehingga</a:t>
            </a:r>
            <a:r>
              <a:rPr lang="en-US" sz="1400" dirty="0">
                <a:solidFill>
                  <a:prstClr val="black"/>
                </a:solidFill>
                <a:latin typeface="Arial" panose="020B0604020202020204" pitchFamily="34" charset="0"/>
                <a:cs typeface="Arial" panose="020B0604020202020204" pitchFamily="34" charset="0"/>
              </a:rPr>
              <a:t> 31 </a:t>
            </a:r>
            <a:r>
              <a:rPr lang="en-US" sz="1400" dirty="0" err="1">
                <a:solidFill>
                  <a:prstClr val="black"/>
                </a:solidFill>
                <a:latin typeface="Arial" panose="020B0604020202020204" pitchFamily="34" charset="0"/>
                <a:cs typeface="Arial" panose="020B0604020202020204" pitchFamily="34" charset="0"/>
              </a:rPr>
              <a:t>Disember</a:t>
            </a:r>
            <a:r>
              <a:rPr lang="en-US" sz="1400" dirty="0">
                <a:solidFill>
                  <a:prstClr val="black"/>
                </a:solidFill>
                <a:latin typeface="Arial" panose="020B0604020202020204" pitchFamily="34" charset="0"/>
                <a:cs typeface="Arial" panose="020B0604020202020204" pitchFamily="34" charset="0"/>
              </a:rPr>
              <a:t> 2025 (64 </a:t>
            </a:r>
            <a:r>
              <a:rPr lang="en-US" sz="1400" dirty="0" err="1">
                <a:solidFill>
                  <a:prstClr val="black"/>
                </a:solidFill>
                <a:latin typeface="Arial" panose="020B0604020202020204" pitchFamily="34" charset="0"/>
                <a:cs typeface="Arial" panose="020B0604020202020204" pitchFamily="34" charset="0"/>
              </a:rPr>
              <a:t>bulan</a:t>
            </a:r>
            <a:r>
              <a:rPr lang="en-US" sz="1400" dirty="0">
                <a:solidFill>
                  <a:prstClr val="black"/>
                </a:solidFill>
                <a:latin typeface="Arial" panose="020B0604020202020204" pitchFamily="34" charset="0"/>
                <a:cs typeface="Arial" panose="020B0604020202020204" pitchFamily="34" charset="0"/>
              </a:rPr>
              <a:t>).</a:t>
            </a:r>
          </a:p>
          <a:p>
            <a:pPr marL="268288" lvl="1" indent="-268288">
              <a:buFont typeface="Wingdings" panose="05000000000000000000" pitchFamily="2" charset="2"/>
              <a:buChar char="§"/>
            </a:pPr>
            <a:r>
              <a:rPr lang="en-US" sz="1400" dirty="0">
                <a:solidFill>
                  <a:prstClr val="black"/>
                </a:solidFill>
                <a:latin typeface="Arial" panose="020B0604020202020204" pitchFamily="34" charset="0"/>
                <a:cs typeface="Arial" panose="020B0604020202020204" pitchFamily="34" charset="0"/>
              </a:rPr>
              <a:t>4 </a:t>
            </a:r>
            <a:r>
              <a:rPr lang="en-US" sz="1400" dirty="0" err="1">
                <a:solidFill>
                  <a:prstClr val="black"/>
                </a:solidFill>
                <a:latin typeface="Arial" panose="020B0604020202020204" pitchFamily="34" charset="0"/>
                <a:cs typeface="Arial" panose="020B0604020202020204" pitchFamily="34" charset="0"/>
              </a:rPr>
              <a:t>bulan</a:t>
            </a:r>
            <a:r>
              <a:rPr lang="en-US" sz="1400" dirty="0">
                <a:solidFill>
                  <a:prstClr val="black"/>
                </a:solidFill>
                <a:latin typeface="Arial" panose="020B0604020202020204" pitchFamily="34" charset="0"/>
                <a:cs typeface="Arial" panose="020B0604020202020204" pitchFamily="34" charset="0"/>
              </a:rPr>
              <a:t> (1 September 2020 – 31 </a:t>
            </a:r>
            <a:r>
              <a:rPr lang="en-US" sz="1400" dirty="0" err="1">
                <a:solidFill>
                  <a:prstClr val="black"/>
                </a:solidFill>
                <a:latin typeface="Arial" panose="020B0604020202020204" pitchFamily="34" charset="0"/>
                <a:cs typeface="Arial" panose="020B0604020202020204" pitchFamily="34" charset="0"/>
              </a:rPr>
              <a:t>Disember</a:t>
            </a:r>
            <a:r>
              <a:rPr lang="en-US" sz="1400" dirty="0">
                <a:solidFill>
                  <a:prstClr val="black"/>
                </a:solidFill>
                <a:latin typeface="Arial" panose="020B0604020202020204" pitchFamily="34" charset="0"/>
                <a:cs typeface="Arial" panose="020B0604020202020204" pitchFamily="34" charset="0"/>
              </a:rPr>
              <a:t> 2020) </a:t>
            </a:r>
            <a:r>
              <a:rPr lang="ms-MY" sz="1400" dirty="0">
                <a:solidFill>
                  <a:prstClr val="black"/>
                </a:solidFill>
                <a:latin typeface="Arial" panose="020B0604020202020204" pitchFamily="34" charset="0"/>
                <a:cs typeface="Arial" panose="020B0604020202020204" pitchFamily="34" charset="0"/>
              </a:rPr>
              <a:t>adalah tempoh penghantaran, pemasangan dan pengujian.</a:t>
            </a:r>
            <a:endParaRPr lang="en-US" sz="1400" dirty="0">
              <a:solidFill>
                <a:prstClr val="black"/>
              </a:solidFill>
              <a:latin typeface="Arial" panose="020B0604020202020204" pitchFamily="34" charset="0"/>
              <a:cs typeface="Arial" panose="020B0604020202020204" pitchFamily="34" charset="0"/>
            </a:endParaRPr>
          </a:p>
        </p:txBody>
      </p:sp>
      <p:sp>
        <p:nvSpPr>
          <p:cNvPr id="14" name="Chevron 13"/>
          <p:cNvSpPr/>
          <p:nvPr/>
        </p:nvSpPr>
        <p:spPr>
          <a:xfrm>
            <a:off x="4480742" y="3440549"/>
            <a:ext cx="935990" cy="374015"/>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a:p>
        </p:txBody>
      </p:sp>
      <p:sp>
        <p:nvSpPr>
          <p:cNvPr id="15" name="Chevron 14"/>
          <p:cNvSpPr/>
          <p:nvPr/>
        </p:nvSpPr>
        <p:spPr>
          <a:xfrm>
            <a:off x="6023992" y="3428998"/>
            <a:ext cx="935990" cy="374015"/>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a:p>
        </p:txBody>
      </p:sp>
      <p:sp>
        <p:nvSpPr>
          <p:cNvPr id="16" name="Chevron 15"/>
          <p:cNvSpPr/>
          <p:nvPr/>
        </p:nvSpPr>
        <p:spPr>
          <a:xfrm>
            <a:off x="7283482" y="3428998"/>
            <a:ext cx="935990" cy="374015"/>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a:p>
        </p:txBody>
      </p:sp>
      <p:sp>
        <p:nvSpPr>
          <p:cNvPr id="17" name="Chevron 16"/>
          <p:cNvSpPr/>
          <p:nvPr/>
        </p:nvSpPr>
        <p:spPr>
          <a:xfrm>
            <a:off x="8580704" y="3421898"/>
            <a:ext cx="935990" cy="374015"/>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tLang="en-US"/>
          </a:p>
        </p:txBody>
      </p:sp>
      <p:sp>
        <p:nvSpPr>
          <p:cNvPr id="18" name="Chevron 17"/>
          <p:cNvSpPr/>
          <p:nvPr/>
        </p:nvSpPr>
        <p:spPr>
          <a:xfrm>
            <a:off x="9807981" y="3440549"/>
            <a:ext cx="935990" cy="374015"/>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tLang="en-US"/>
          </a:p>
        </p:txBody>
      </p:sp>
      <p:sp>
        <p:nvSpPr>
          <p:cNvPr id="19" name="Chevron 18"/>
          <p:cNvSpPr/>
          <p:nvPr/>
        </p:nvSpPr>
        <p:spPr>
          <a:xfrm>
            <a:off x="374650" y="3431540"/>
            <a:ext cx="935990" cy="374015"/>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a:p>
        </p:txBody>
      </p:sp>
      <p:sp>
        <p:nvSpPr>
          <p:cNvPr id="20" name="Chevron 19"/>
          <p:cNvSpPr/>
          <p:nvPr/>
        </p:nvSpPr>
        <p:spPr>
          <a:xfrm>
            <a:off x="2847340" y="3431540"/>
            <a:ext cx="935990" cy="374015"/>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a:p>
        </p:txBody>
      </p:sp>
      <p:sp>
        <p:nvSpPr>
          <p:cNvPr id="21" name="Rectangles 42"/>
          <p:cNvSpPr/>
          <p:nvPr/>
        </p:nvSpPr>
        <p:spPr>
          <a:xfrm>
            <a:off x="615398" y="3586344"/>
            <a:ext cx="850900" cy="435108"/>
          </a:xfrm>
          <a:prstGeom prst="rect">
            <a:avLst/>
          </a:prstGeom>
          <a:ln>
            <a:solidFill>
              <a:srgbClr val="55039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altLang="en-GB" sz="1200"/>
              <a:t>Nov 2014</a:t>
            </a:r>
          </a:p>
        </p:txBody>
      </p:sp>
      <p:sp>
        <p:nvSpPr>
          <p:cNvPr id="22" name="Rectangles 43"/>
          <p:cNvSpPr/>
          <p:nvPr/>
        </p:nvSpPr>
        <p:spPr>
          <a:xfrm>
            <a:off x="1827530" y="3573264"/>
            <a:ext cx="850900" cy="4318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altLang="en-GB" sz="1200"/>
              <a:t>Mac 2016</a:t>
            </a:r>
          </a:p>
        </p:txBody>
      </p:sp>
      <p:sp>
        <p:nvSpPr>
          <p:cNvPr id="23" name="Rectangles 44"/>
          <p:cNvSpPr/>
          <p:nvPr/>
        </p:nvSpPr>
        <p:spPr>
          <a:xfrm>
            <a:off x="3034030" y="3545204"/>
            <a:ext cx="850900" cy="444999"/>
          </a:xfrm>
          <a:prstGeom prst="rect">
            <a:avLst/>
          </a:prstGeom>
          <a:ln>
            <a:solidFill>
              <a:srgbClr val="55039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altLang="en-GB" sz="1200"/>
              <a:t>Nov 2018</a:t>
            </a:r>
            <a:endParaRPr lang="en-MY" altLang="en-GB"/>
          </a:p>
        </p:txBody>
      </p:sp>
      <p:sp>
        <p:nvSpPr>
          <p:cNvPr id="24" name="Rectangles 45"/>
          <p:cNvSpPr/>
          <p:nvPr/>
        </p:nvSpPr>
        <p:spPr>
          <a:xfrm>
            <a:off x="4739822" y="3543042"/>
            <a:ext cx="850900" cy="431800"/>
          </a:xfrm>
          <a:prstGeom prst="rect">
            <a:avLst/>
          </a:prstGeom>
          <a:ln>
            <a:solidFill>
              <a:srgbClr val="55039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altLang="en-GB" sz="1200"/>
              <a:t>Mei 2019</a:t>
            </a:r>
          </a:p>
        </p:txBody>
      </p:sp>
      <p:sp>
        <p:nvSpPr>
          <p:cNvPr id="25" name="Rectangles 46"/>
          <p:cNvSpPr/>
          <p:nvPr/>
        </p:nvSpPr>
        <p:spPr>
          <a:xfrm>
            <a:off x="6300796" y="3543042"/>
            <a:ext cx="850900" cy="431800"/>
          </a:xfrm>
          <a:prstGeom prst="rect">
            <a:avLst/>
          </a:prstGeom>
          <a:ln>
            <a:solidFill>
              <a:srgbClr val="550396"/>
            </a:solidFill>
          </a:ln>
        </p:spPr>
        <p:style>
          <a:lnRef idx="2">
            <a:schemeClr val="accent6"/>
          </a:lnRef>
          <a:fillRef idx="1">
            <a:schemeClr val="lt1"/>
          </a:fillRef>
          <a:effectRef idx="0">
            <a:schemeClr val="accent6"/>
          </a:effectRef>
          <a:fontRef idx="minor">
            <a:schemeClr val="dk1"/>
          </a:fontRef>
        </p:style>
        <p:txBody>
          <a:bodyPr rtlCol="0" anchor="ctr"/>
          <a:lstStyle/>
          <a:p>
            <a:pPr algn="ctr">
              <a:buClrTx/>
              <a:buSzTx/>
              <a:buFontTx/>
            </a:pPr>
            <a:r>
              <a:rPr lang="en-MY" altLang="en-GB" sz="1200"/>
              <a:t>Nov 2019</a:t>
            </a:r>
          </a:p>
        </p:txBody>
      </p:sp>
      <p:sp>
        <p:nvSpPr>
          <p:cNvPr id="26" name="Rectangles 47"/>
          <p:cNvSpPr/>
          <p:nvPr/>
        </p:nvSpPr>
        <p:spPr>
          <a:xfrm>
            <a:off x="7542751" y="3543042"/>
            <a:ext cx="850900" cy="431800"/>
          </a:xfrm>
          <a:prstGeom prst="rect">
            <a:avLst/>
          </a:prstGeom>
          <a:ln>
            <a:solidFill>
              <a:srgbClr val="55039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altLang="en-GB" sz="1200"/>
              <a:t>Dis 2019</a:t>
            </a:r>
            <a:endParaRPr lang="en-MY" altLang="en-GB"/>
          </a:p>
        </p:txBody>
      </p:sp>
      <p:sp>
        <p:nvSpPr>
          <p:cNvPr id="27" name="Rectangles 48"/>
          <p:cNvSpPr/>
          <p:nvPr/>
        </p:nvSpPr>
        <p:spPr>
          <a:xfrm>
            <a:off x="8812167" y="3573263"/>
            <a:ext cx="850900" cy="416941"/>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altLang="en-GB" sz="1200" dirty="0" err="1"/>
              <a:t>Semasa</a:t>
            </a:r>
            <a:r>
              <a:rPr lang="en-MY" altLang="en-GB" sz="1200" dirty="0"/>
              <a:t> </a:t>
            </a:r>
            <a:r>
              <a:rPr lang="en-MY" altLang="en-GB" sz="1200" dirty="0" err="1"/>
              <a:t>Julai</a:t>
            </a:r>
            <a:r>
              <a:rPr lang="en-MY" altLang="en-GB" sz="1200" dirty="0"/>
              <a:t> 2020</a:t>
            </a:r>
          </a:p>
        </p:txBody>
      </p:sp>
      <p:sp>
        <p:nvSpPr>
          <p:cNvPr id="28" name="Rectangles 49"/>
          <p:cNvSpPr/>
          <p:nvPr/>
        </p:nvSpPr>
        <p:spPr>
          <a:xfrm>
            <a:off x="10081582" y="3586344"/>
            <a:ext cx="953675" cy="40386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buClrTx/>
              <a:buSzTx/>
              <a:buFontTx/>
            </a:pPr>
            <a:r>
              <a:rPr lang="en-MY" altLang="en-GB" sz="1200" dirty="0" err="1"/>
              <a:t>Semasa</a:t>
            </a:r>
            <a:r>
              <a:rPr lang="en-MY" altLang="en-GB" sz="1200" dirty="0"/>
              <a:t> </a:t>
            </a:r>
          </a:p>
          <a:p>
            <a:pPr algn="ctr">
              <a:buClrTx/>
              <a:buSzTx/>
              <a:buFontTx/>
            </a:pPr>
            <a:r>
              <a:rPr lang="en-MY" altLang="en-GB" sz="1200" dirty="0"/>
              <a:t>Sept 2020</a:t>
            </a:r>
          </a:p>
        </p:txBody>
      </p:sp>
      <p:sp>
        <p:nvSpPr>
          <p:cNvPr id="29" name="Text Box 55"/>
          <p:cNvSpPr txBox="1"/>
          <p:nvPr/>
        </p:nvSpPr>
        <p:spPr>
          <a:xfrm>
            <a:off x="4151783" y="4509120"/>
            <a:ext cx="2235317" cy="2031325"/>
          </a:xfrm>
          <a:prstGeom prst="rect">
            <a:avLst/>
          </a:prstGeom>
          <a:noFill/>
          <a:ln w="12700" cmpd="thickThin">
            <a:solidFill>
              <a:schemeClr val="tx1"/>
            </a:solidFill>
            <a:prstDash val="solid"/>
          </a:ln>
        </p:spPr>
        <p:txBody>
          <a:bodyPr wrap="square" rtlCol="0">
            <a:spAutoFit/>
          </a:bodyPr>
          <a:lstStyle/>
          <a:p>
            <a:pPr algn="l"/>
            <a:r>
              <a:rPr lang="en-US" altLang="en-GB" sz="1400" b="1" dirty="0" err="1">
                <a:solidFill>
                  <a:schemeClr val="tx2">
                    <a:lumMod val="75000"/>
                  </a:schemeClr>
                </a:solidFill>
              </a:rPr>
              <a:t>Petunjuk</a:t>
            </a:r>
            <a:r>
              <a:rPr lang="en-US" altLang="en-GB" sz="1400" b="1" dirty="0">
                <a:solidFill>
                  <a:schemeClr val="tx2">
                    <a:lumMod val="75000"/>
                  </a:schemeClr>
                </a:solidFill>
              </a:rPr>
              <a:t>:</a:t>
            </a:r>
            <a:endParaRPr lang="en-MY" altLang="en-GB" sz="1400" b="1" dirty="0">
              <a:solidFill>
                <a:schemeClr val="tx2">
                  <a:lumMod val="75000"/>
                </a:schemeClr>
              </a:solidFill>
            </a:endParaRPr>
          </a:p>
          <a:p>
            <a:pPr algn="l"/>
            <a:r>
              <a:rPr lang="en-MY" altLang="en-GB" sz="1400" b="1" dirty="0" err="1">
                <a:solidFill>
                  <a:schemeClr val="tx2">
                    <a:lumMod val="75000"/>
                  </a:schemeClr>
                </a:solidFill>
              </a:rPr>
              <a:t>Zon</a:t>
            </a:r>
            <a:r>
              <a:rPr lang="en-MY" altLang="en-GB" sz="1400" b="1" dirty="0">
                <a:solidFill>
                  <a:schemeClr val="tx2">
                    <a:lumMod val="75000"/>
                  </a:schemeClr>
                </a:solidFill>
              </a:rPr>
              <a:t> 1 </a:t>
            </a:r>
            <a:r>
              <a:rPr lang="en-MY" altLang="en-GB" sz="1400" b="1" dirty="0">
                <a:solidFill>
                  <a:srgbClr val="4F81BD"/>
                </a:solidFill>
              </a:rPr>
              <a:t>-</a:t>
            </a:r>
            <a:r>
              <a:rPr lang="en-MY" altLang="en-GB" sz="1400" dirty="0"/>
              <a:t>  </a:t>
            </a:r>
            <a:r>
              <a:rPr lang="en-US" sz="1400" dirty="0">
                <a:sym typeface="+mn-ea"/>
              </a:rPr>
              <a:t>Perlis, Kedah, </a:t>
            </a:r>
            <a:r>
              <a:rPr lang="en-US" sz="1400" dirty="0" err="1">
                <a:sym typeface="+mn-ea"/>
              </a:rPr>
              <a:t>Pulau</a:t>
            </a:r>
            <a:r>
              <a:rPr lang="en-US" sz="1400" dirty="0">
                <a:sym typeface="+mn-ea"/>
              </a:rPr>
              <a:t> Pinang, Perak, WP</a:t>
            </a:r>
            <a:r>
              <a:rPr lang="en-MY" altLang="en-US" sz="1400" dirty="0">
                <a:sym typeface="+mn-ea"/>
              </a:rPr>
              <a:t>KL</a:t>
            </a:r>
            <a:r>
              <a:rPr lang="en-US" sz="1400" dirty="0">
                <a:sym typeface="+mn-ea"/>
              </a:rPr>
              <a:t> </a:t>
            </a:r>
            <a:r>
              <a:rPr lang="en-US" sz="1400" dirty="0" err="1">
                <a:sym typeface="+mn-ea"/>
              </a:rPr>
              <a:t>dan</a:t>
            </a:r>
            <a:r>
              <a:rPr lang="en-US" sz="1400" dirty="0">
                <a:sym typeface="+mn-ea"/>
              </a:rPr>
              <a:t> Putrajaya.</a:t>
            </a:r>
            <a:endParaRPr lang="en-US" sz="1400" dirty="0"/>
          </a:p>
          <a:p>
            <a:pPr algn="l"/>
            <a:r>
              <a:rPr lang="en-MY" altLang="en-GB" sz="1400" dirty="0"/>
              <a:t> </a:t>
            </a:r>
          </a:p>
          <a:p>
            <a:pPr algn="l"/>
            <a:r>
              <a:rPr lang="en-MY" altLang="en-GB" sz="1400" b="1" dirty="0" err="1">
                <a:solidFill>
                  <a:schemeClr val="tx2">
                    <a:lumMod val="75000"/>
                  </a:schemeClr>
                </a:solidFill>
              </a:rPr>
              <a:t>Zon</a:t>
            </a:r>
            <a:r>
              <a:rPr lang="en-MY" altLang="en-GB" sz="1400" b="1" dirty="0">
                <a:solidFill>
                  <a:schemeClr val="tx2">
                    <a:lumMod val="75000"/>
                  </a:schemeClr>
                </a:solidFill>
              </a:rPr>
              <a:t> 2 </a:t>
            </a:r>
            <a:r>
              <a:rPr lang="en-MY" altLang="en-GB" sz="1400" b="1" dirty="0">
                <a:solidFill>
                  <a:srgbClr val="4F81BD"/>
                </a:solidFill>
              </a:rPr>
              <a:t>-</a:t>
            </a:r>
            <a:r>
              <a:rPr lang="en-MY" altLang="en-GB" sz="1400" dirty="0"/>
              <a:t>  </a:t>
            </a:r>
            <a:r>
              <a:rPr lang="en-US" sz="1400" dirty="0">
                <a:sym typeface="+mn-ea"/>
              </a:rPr>
              <a:t>Selangor, </a:t>
            </a:r>
            <a:r>
              <a:rPr lang="en-US" sz="1400" dirty="0" err="1">
                <a:sym typeface="+mn-ea"/>
              </a:rPr>
              <a:t>Negeri</a:t>
            </a:r>
            <a:r>
              <a:rPr lang="en-US" sz="1400" dirty="0">
                <a:sym typeface="+mn-ea"/>
              </a:rPr>
              <a:t> Sembilan, Melaka, Johor, Pahang, Terengganu </a:t>
            </a:r>
            <a:r>
              <a:rPr lang="en-US" sz="1400" dirty="0" err="1">
                <a:sym typeface="+mn-ea"/>
              </a:rPr>
              <a:t>dan</a:t>
            </a:r>
            <a:r>
              <a:rPr lang="en-US" sz="1400" dirty="0">
                <a:sym typeface="+mn-ea"/>
              </a:rPr>
              <a:t> Kelantan.</a:t>
            </a:r>
            <a:endParaRPr lang="en-US" altLang="en-GB" sz="1400" dirty="0">
              <a:sym typeface="+mn-ea"/>
            </a:endParaRPr>
          </a:p>
        </p:txBody>
      </p:sp>
      <p:cxnSp>
        <p:nvCxnSpPr>
          <p:cNvPr id="30" name="Straight Arrow Connector 29"/>
          <p:cNvCxnSpPr/>
          <p:nvPr/>
        </p:nvCxnSpPr>
        <p:spPr>
          <a:xfrm>
            <a:off x="3285669" y="2912429"/>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88943" y="2924944"/>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52980" y="4039845"/>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558419" y="4021452"/>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237617" y="4060866"/>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443824" y="2924944"/>
            <a:ext cx="0" cy="45720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0" y="1249110"/>
            <a:ext cx="2135559" cy="1639033"/>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Kontrak</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Sewa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Guna</a:t>
            </a:r>
            <a:endPar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defRPr/>
            </a:pPr>
            <a:r>
              <a:rPr lang="en-MY" sz="1200" b="1" dirty="0">
                <a:solidFill>
                  <a:srgbClr val="FF0000"/>
                </a:solidFill>
                <a:latin typeface="Segoe UI Symbol" panose="020B0502040204020203" pitchFamily="34" charset="0"/>
                <a:ea typeface="Segoe UI Symbol" panose="020B0502040204020203" pitchFamily="34" charset="0"/>
                <a:cs typeface="Tahoma" panose="020B0604030504040204" pitchFamily="34" charset="0"/>
              </a:rPr>
              <a:t>2,000 PC</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Tempoh</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kontrak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24 Nov 2014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hingga</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23 Nov 2018 (48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bulan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Nilai</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Kontrak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RM xx</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Projek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telah</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tamat</a:t>
            </a:r>
            <a:endPar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endParaRP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Syt</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xx</a:t>
            </a:r>
          </a:p>
        </p:txBody>
      </p:sp>
      <p:sp>
        <p:nvSpPr>
          <p:cNvPr id="37" name="Rectangle 36"/>
          <p:cNvSpPr/>
          <p:nvPr/>
        </p:nvSpPr>
        <p:spPr>
          <a:xfrm>
            <a:off x="2252980" y="1238722"/>
            <a:ext cx="1778635" cy="1649422"/>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Lanjutan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Pertama</a:t>
            </a:r>
            <a:endPar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Tempoh</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Lanjutan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24 Nov 2018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hingga</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23 Mei 2019 (6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bulan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Tempoh</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lanjutan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telah</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tamat</a:t>
            </a:r>
            <a:endPar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endParaRPr>
          </a:p>
        </p:txBody>
      </p:sp>
      <p:sp>
        <p:nvSpPr>
          <p:cNvPr id="38" name="TextBox 37"/>
          <p:cNvSpPr txBox="1"/>
          <p:nvPr/>
        </p:nvSpPr>
        <p:spPr>
          <a:xfrm>
            <a:off x="460429" y="3045265"/>
            <a:ext cx="250390" cy="246221"/>
          </a:xfrm>
          <a:prstGeom prst="rect">
            <a:avLst/>
          </a:prstGeom>
          <a:solidFill>
            <a:srgbClr val="7030A0"/>
          </a:solidFill>
          <a:ln>
            <a:solidFill>
              <a:schemeClr val="tx1"/>
            </a:solidFill>
          </a:ln>
        </p:spPr>
        <p:txBody>
          <a:bodyPr wrap="none" rtlCol="0">
            <a:spAutoFit/>
          </a:bodyPr>
          <a:lstStyle/>
          <a:p>
            <a:r>
              <a:rPr lang="en-US" sz="1000" dirty="0">
                <a:solidFill>
                  <a:schemeClr val="bg1"/>
                </a:solidFill>
              </a:rPr>
              <a:t>1</a:t>
            </a:r>
          </a:p>
        </p:txBody>
      </p:sp>
      <p:sp>
        <p:nvSpPr>
          <p:cNvPr id="39" name="TextBox 38"/>
          <p:cNvSpPr txBox="1"/>
          <p:nvPr/>
        </p:nvSpPr>
        <p:spPr>
          <a:xfrm>
            <a:off x="2903453" y="3017918"/>
            <a:ext cx="250390" cy="246221"/>
          </a:xfrm>
          <a:prstGeom prst="rect">
            <a:avLst/>
          </a:prstGeom>
          <a:solidFill>
            <a:srgbClr val="7030A0"/>
          </a:solidFill>
          <a:ln>
            <a:solidFill>
              <a:schemeClr val="tx1"/>
            </a:solidFill>
          </a:ln>
        </p:spPr>
        <p:txBody>
          <a:bodyPr wrap="none" rtlCol="0">
            <a:spAutoFit/>
          </a:bodyPr>
          <a:lstStyle/>
          <a:p>
            <a:r>
              <a:rPr lang="en-US" sz="1000" dirty="0">
                <a:solidFill>
                  <a:schemeClr val="bg1"/>
                </a:solidFill>
              </a:rPr>
              <a:t>2</a:t>
            </a:r>
          </a:p>
        </p:txBody>
      </p:sp>
      <p:sp>
        <p:nvSpPr>
          <p:cNvPr id="40" name="Rectangle 39"/>
          <p:cNvSpPr/>
          <p:nvPr/>
        </p:nvSpPr>
        <p:spPr>
          <a:xfrm>
            <a:off x="5974634" y="1210961"/>
            <a:ext cx="1428683" cy="1662475"/>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endPar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endParaRPr>
          </a:p>
        </p:txBody>
      </p:sp>
      <p:sp>
        <p:nvSpPr>
          <p:cNvPr id="41" name="TextBox 40"/>
          <p:cNvSpPr txBox="1"/>
          <p:nvPr/>
        </p:nvSpPr>
        <p:spPr>
          <a:xfrm>
            <a:off x="4469456" y="3039980"/>
            <a:ext cx="250390" cy="246221"/>
          </a:xfrm>
          <a:prstGeom prst="rect">
            <a:avLst/>
          </a:prstGeom>
          <a:solidFill>
            <a:srgbClr val="7030A0"/>
          </a:solidFill>
          <a:ln>
            <a:solidFill>
              <a:schemeClr val="tx1"/>
            </a:solidFill>
          </a:ln>
        </p:spPr>
        <p:txBody>
          <a:bodyPr wrap="none" rtlCol="0">
            <a:spAutoFit/>
          </a:bodyPr>
          <a:lstStyle/>
          <a:p>
            <a:r>
              <a:rPr lang="en-US" sz="1000" dirty="0">
                <a:solidFill>
                  <a:schemeClr val="bg1"/>
                </a:solidFill>
              </a:rPr>
              <a:t>3</a:t>
            </a:r>
          </a:p>
        </p:txBody>
      </p:sp>
      <p:sp>
        <p:nvSpPr>
          <p:cNvPr id="42" name="TextBox 41"/>
          <p:cNvSpPr txBox="1"/>
          <p:nvPr/>
        </p:nvSpPr>
        <p:spPr>
          <a:xfrm>
            <a:off x="6553751" y="3045265"/>
            <a:ext cx="250390" cy="246221"/>
          </a:xfrm>
          <a:prstGeom prst="rect">
            <a:avLst/>
          </a:prstGeom>
          <a:solidFill>
            <a:srgbClr val="7030A0"/>
          </a:solidFill>
          <a:ln>
            <a:solidFill>
              <a:schemeClr val="tx1"/>
            </a:solidFill>
          </a:ln>
        </p:spPr>
        <p:txBody>
          <a:bodyPr wrap="none" rtlCol="0">
            <a:spAutoFit/>
          </a:bodyPr>
          <a:lstStyle/>
          <a:p>
            <a:r>
              <a:rPr lang="en-US" sz="1000" dirty="0">
                <a:solidFill>
                  <a:schemeClr val="bg1"/>
                </a:solidFill>
              </a:rPr>
              <a:t>4</a:t>
            </a:r>
          </a:p>
        </p:txBody>
      </p:sp>
      <p:sp>
        <p:nvSpPr>
          <p:cNvPr id="43" name="Rectangle 18"/>
          <p:cNvSpPr/>
          <p:nvPr/>
        </p:nvSpPr>
        <p:spPr>
          <a:xfrm>
            <a:off x="4149037" y="1225668"/>
            <a:ext cx="1730940" cy="1650552"/>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endPar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endParaRPr>
          </a:p>
        </p:txBody>
      </p:sp>
      <p:sp>
        <p:nvSpPr>
          <p:cNvPr id="44" name="Rectangle 43"/>
          <p:cNvSpPr/>
          <p:nvPr/>
        </p:nvSpPr>
        <p:spPr>
          <a:xfrm>
            <a:off x="7549115" y="1210960"/>
            <a:ext cx="4379533" cy="1775359"/>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Kontrak</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Sewa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Guna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Sedia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Ada Yang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Masih</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Berjalan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p>
          <a:p>
            <a:pPr>
              <a:defRPr/>
            </a:pP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(Dis 2019-Mac 2024)</a:t>
            </a:r>
          </a:p>
          <a:p>
            <a:pPr marL="171450" indent="-171450">
              <a:buFont typeface="Arial" panose="020B0604020202020204" pitchFamily="34" charset="0"/>
              <a:buChar char="•"/>
              <a:defRPr/>
            </a:pPr>
            <a:r>
              <a:rPr lang="en-MY" sz="1200" b="1" dirty="0">
                <a:solidFill>
                  <a:srgbClr val="FF0000"/>
                </a:solidFill>
                <a:latin typeface="Segoe UI Symbol" panose="020B0502040204020203" pitchFamily="34" charset="0"/>
                <a:ea typeface="Segoe UI Symbol" panose="020B0502040204020203" pitchFamily="34" charset="0"/>
                <a:cs typeface="Tahoma" panose="020B0604030504040204" pitchFamily="34" charset="0"/>
              </a:rPr>
              <a:t>xx PC, xx NB (xx unit)</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mengikut</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norma</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agihan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MAMPU &amp;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tambahan</a:t>
            </a:r>
            <a:endPar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endParaRP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Tempoh</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kontrak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1 Dis 2019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hingga</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31 Mac 2024 (52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bulan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Nilai</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Kontrak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RM xx</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Projek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sedang</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berjalan</a:t>
            </a:r>
            <a:endPar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endParaRPr>
          </a:p>
          <a:p>
            <a:pPr marL="171450" indent="-171450">
              <a:buFont typeface="Arial" panose="020B0604020202020204" pitchFamily="34" charset="0"/>
              <a:buChar char="•"/>
              <a:defRPr/>
            </a:pPr>
            <a:r>
              <a:rPr lang="en-MY" sz="1200" dirty="0" err="1">
                <a:solidFill>
                  <a:schemeClr val="tx1"/>
                </a:solidFill>
                <a:latin typeface="Segoe UI Light" panose="020B0502040204020203" pitchFamily="34" charset="0"/>
                <a:ea typeface="Tahoma" panose="020B0604030504040204" pitchFamily="34" charset="0"/>
                <a:cs typeface="Tahoma" panose="020B0604030504040204" pitchFamily="34" charset="0"/>
              </a:rPr>
              <a:t>Syt</a:t>
            </a:r>
            <a:r>
              <a:rPr lang="en-MY" sz="1200" dirty="0">
                <a:solidFill>
                  <a:schemeClr val="tx1"/>
                </a:solidFill>
                <a:latin typeface="Segoe UI Light" panose="020B0502040204020203" pitchFamily="34" charset="0"/>
                <a:ea typeface="Tahoma" panose="020B0604030504040204" pitchFamily="34" charset="0"/>
                <a:cs typeface="Tahoma" panose="020B0604030504040204" pitchFamily="34" charset="0"/>
              </a:rPr>
              <a:t> xx</a:t>
            </a:r>
          </a:p>
        </p:txBody>
      </p:sp>
      <p:sp>
        <p:nvSpPr>
          <p:cNvPr id="45" name="TextBox 44"/>
          <p:cNvSpPr txBox="1"/>
          <p:nvPr/>
        </p:nvSpPr>
        <p:spPr>
          <a:xfrm>
            <a:off x="7857189" y="3017567"/>
            <a:ext cx="283031" cy="246221"/>
          </a:xfrm>
          <a:prstGeom prst="rect">
            <a:avLst/>
          </a:prstGeom>
          <a:solidFill>
            <a:srgbClr val="7030A0"/>
          </a:solidFill>
          <a:ln>
            <a:solidFill>
              <a:schemeClr val="tx1"/>
            </a:solidFill>
          </a:ln>
        </p:spPr>
        <p:txBody>
          <a:bodyPr wrap="square" rtlCol="0">
            <a:spAutoFit/>
          </a:bodyPr>
          <a:lstStyle/>
          <a:p>
            <a:r>
              <a:rPr lang="en-US" sz="1000" dirty="0">
                <a:solidFill>
                  <a:schemeClr val="bg1"/>
                </a:solidFill>
              </a:rPr>
              <a:t>5</a:t>
            </a:r>
          </a:p>
        </p:txBody>
      </p:sp>
      <p:sp>
        <p:nvSpPr>
          <p:cNvPr id="46" name="Rectangle 45"/>
          <p:cNvSpPr/>
          <p:nvPr/>
        </p:nvSpPr>
        <p:spPr>
          <a:xfrm>
            <a:off x="7771061" y="2691974"/>
            <a:ext cx="2141933" cy="276999"/>
          </a:xfrm>
          <a:prstGeom prst="rect">
            <a:avLst/>
          </a:prstGeom>
        </p:spPr>
        <p:txBody>
          <a:bodyPr wrap="none">
            <a:spAutoFit/>
          </a:bodyPr>
          <a:lstStyle/>
          <a:p>
            <a:r>
              <a:rPr lang="en-MY" sz="1200" dirty="0">
                <a:solidFill>
                  <a:schemeClr val="tx1"/>
                </a:solidFill>
                <a:ea typeface="Tahoma" panose="020B0604030504040204" pitchFamily="34" charset="0"/>
                <a:cs typeface="Tahoma" panose="020B0604030504040204" pitchFamily="34" charset="0"/>
              </a:rPr>
              <a:t>*4 </a:t>
            </a:r>
            <a:r>
              <a:rPr lang="en-MY" sz="1200" dirty="0" err="1">
                <a:solidFill>
                  <a:schemeClr val="tx1"/>
                </a:solidFill>
                <a:ea typeface="Tahoma" panose="020B0604030504040204" pitchFamily="34" charset="0"/>
                <a:cs typeface="Tahoma" panose="020B0604030504040204" pitchFamily="34" charset="0"/>
              </a:rPr>
              <a:t>bulan</a:t>
            </a:r>
            <a:r>
              <a:rPr lang="en-MY" sz="1200" dirty="0">
                <a:solidFill>
                  <a:schemeClr val="tx1"/>
                </a:solidFill>
                <a:ea typeface="Tahoma" panose="020B0604030504040204" pitchFamily="34" charset="0"/>
                <a:cs typeface="Tahoma" panose="020B0604030504040204" pitchFamily="34" charset="0"/>
              </a:rPr>
              <a:t> </a:t>
            </a:r>
            <a:r>
              <a:rPr lang="en-MY" sz="1200" dirty="0" err="1">
                <a:solidFill>
                  <a:schemeClr val="tx1"/>
                </a:solidFill>
                <a:ea typeface="Tahoma" panose="020B0604030504040204" pitchFamily="34" charset="0"/>
                <a:cs typeface="Tahoma" panose="020B0604030504040204" pitchFamily="34" charset="0"/>
              </a:rPr>
              <a:t>tempoh</a:t>
            </a:r>
            <a:r>
              <a:rPr lang="en-MY" sz="1200" dirty="0">
                <a:solidFill>
                  <a:schemeClr val="tx1"/>
                </a:solidFill>
                <a:ea typeface="Tahoma" panose="020B0604030504040204" pitchFamily="34" charset="0"/>
                <a:cs typeface="Tahoma" panose="020B0604030504040204" pitchFamily="34" charset="0"/>
              </a:rPr>
              <a:t> </a:t>
            </a:r>
            <a:r>
              <a:rPr lang="en-MY" sz="1200" dirty="0" err="1">
                <a:solidFill>
                  <a:schemeClr val="tx1"/>
                </a:solidFill>
                <a:ea typeface="Tahoma" panose="020B0604030504040204" pitchFamily="34" charset="0"/>
                <a:cs typeface="Tahoma" panose="020B0604030504040204" pitchFamily="34" charset="0"/>
              </a:rPr>
              <a:t>pemasangan</a:t>
            </a:r>
            <a:endParaRPr lang="en-US" sz="1200" dirty="0">
              <a:cs typeface="Segoe UI Light" panose="020B0502040204020203" pitchFamily="34" charset="0"/>
            </a:endParaRPr>
          </a:p>
        </p:txBody>
      </p:sp>
      <p:sp>
        <p:nvSpPr>
          <p:cNvPr id="47" name="Rectangle 46"/>
          <p:cNvSpPr/>
          <p:nvPr/>
        </p:nvSpPr>
        <p:spPr>
          <a:xfrm>
            <a:off x="922447" y="4531826"/>
            <a:ext cx="2509257" cy="1942053"/>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Kontrak</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Sewa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Guna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Zon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1 &amp;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Zon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2 (Mac 2016-Jun 2020)-(</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Sedia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Ada Yang Akan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Tamat</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defRPr/>
            </a:pPr>
            <a:r>
              <a:rPr lang="en-MY" sz="1200" b="1" dirty="0">
                <a:solidFill>
                  <a:srgbClr val="FF0000"/>
                </a:solidFill>
                <a:latin typeface="Segoe UI Symbol" panose="020B0502040204020203" pitchFamily="34" charset="0"/>
                <a:ea typeface="Segoe UI Symbol" panose="020B0502040204020203" pitchFamily="34" charset="0"/>
                <a:cs typeface="Tahoma" panose="020B0604030504040204" pitchFamily="34" charset="0"/>
              </a:rPr>
              <a:t>xx PC, xx NB (xx unit)</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Tempoh</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kontrak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1 Mac 2016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hingga</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30 Jun 2020 (52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bulan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Nilai</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Kontrak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RM xx</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Projek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akan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tamat</a:t>
            </a:r>
            <a:endPar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endParaRPr>
          </a:p>
          <a:p>
            <a:pPr>
              <a:defRPr/>
            </a:pPr>
            <a:endParaRPr lang="en-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48" name="TextBox 47"/>
          <p:cNvSpPr txBox="1"/>
          <p:nvPr/>
        </p:nvSpPr>
        <p:spPr>
          <a:xfrm>
            <a:off x="2360678" y="4146174"/>
            <a:ext cx="326794" cy="246221"/>
          </a:xfrm>
          <a:prstGeom prst="rect">
            <a:avLst/>
          </a:prstGeom>
          <a:solidFill>
            <a:srgbClr val="00B050"/>
          </a:solidFill>
          <a:ln>
            <a:solidFill>
              <a:schemeClr val="tx1"/>
            </a:solidFill>
          </a:ln>
        </p:spPr>
        <p:txBody>
          <a:bodyPr wrap="square" rtlCol="0">
            <a:spAutoFit/>
          </a:bodyPr>
          <a:lstStyle/>
          <a:p>
            <a:r>
              <a:rPr lang="en-US" sz="1000" b="1" dirty="0">
                <a:solidFill>
                  <a:schemeClr val="bg1"/>
                </a:solidFill>
              </a:rPr>
              <a:t>1</a:t>
            </a:r>
          </a:p>
        </p:txBody>
      </p:sp>
      <p:sp>
        <p:nvSpPr>
          <p:cNvPr id="49" name="Rectangle 48"/>
          <p:cNvSpPr/>
          <p:nvPr/>
        </p:nvSpPr>
        <p:spPr>
          <a:xfrm>
            <a:off x="7268579" y="4588728"/>
            <a:ext cx="2216409" cy="1885151"/>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Lanjutan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Pertama</a:t>
            </a:r>
            <a:endPar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a:p>
            <a:pPr>
              <a:defRPr/>
            </a:pP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Kontrak</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Sewa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Guna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Zon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1 &amp;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Zon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2</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Tempoh</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kontrak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1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Julai</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2020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hingga</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31 Dis 2020 </a:t>
            </a:r>
          </a:p>
          <a:p>
            <a:pPr>
              <a:defRPr/>
            </a:pP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(6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bulan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Lanjutan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belum</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bermula</a:t>
            </a:r>
            <a:endPar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endParaRPr>
          </a:p>
        </p:txBody>
      </p:sp>
      <p:sp>
        <p:nvSpPr>
          <p:cNvPr id="50" name="TextBox 49"/>
          <p:cNvSpPr txBox="1"/>
          <p:nvPr/>
        </p:nvSpPr>
        <p:spPr>
          <a:xfrm>
            <a:off x="8843500" y="4162586"/>
            <a:ext cx="250390" cy="246221"/>
          </a:xfrm>
          <a:prstGeom prst="rect">
            <a:avLst/>
          </a:prstGeom>
          <a:solidFill>
            <a:srgbClr val="00B050"/>
          </a:solidFill>
          <a:ln>
            <a:solidFill>
              <a:schemeClr val="tx1"/>
            </a:solidFill>
          </a:ln>
        </p:spPr>
        <p:txBody>
          <a:bodyPr wrap="none" rtlCol="0">
            <a:spAutoFit/>
          </a:bodyPr>
          <a:lstStyle/>
          <a:p>
            <a:r>
              <a:rPr lang="en-US" sz="1000" b="1" dirty="0">
                <a:solidFill>
                  <a:schemeClr val="bg1"/>
                </a:solidFill>
              </a:rPr>
              <a:t>2</a:t>
            </a:r>
          </a:p>
        </p:txBody>
      </p:sp>
      <p:sp>
        <p:nvSpPr>
          <p:cNvPr id="51" name="Rectangle 50"/>
          <p:cNvSpPr/>
          <p:nvPr/>
        </p:nvSpPr>
        <p:spPr>
          <a:xfrm>
            <a:off x="9559054" y="4588728"/>
            <a:ext cx="2632946" cy="1885151"/>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Kontrak</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Sewa</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Milik</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Baharu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Zon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1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dan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a:t>
            </a:r>
            <a:r>
              <a:rPr lang="en-MY" sz="1200" b="1" u="sng" dirty="0" err="1">
                <a:solidFill>
                  <a:schemeClr val="tx1"/>
                </a:solidFill>
                <a:latin typeface="Segoe UI Light" panose="020B0502040204020203" pitchFamily="34" charset="0"/>
                <a:ea typeface="Tahoma" panose="020B0604030504040204" pitchFamily="34" charset="0"/>
                <a:cs typeface="Tahoma" panose="020B0604030504040204" pitchFamily="34" charset="0"/>
              </a:rPr>
              <a:t>Zon</a:t>
            </a:r>
            <a:r>
              <a:rPr lang="en-MY" sz="1200" b="1" u="sng" dirty="0">
                <a:solidFill>
                  <a:schemeClr val="tx1"/>
                </a:solidFill>
                <a:latin typeface="Segoe UI Light" panose="020B0502040204020203" pitchFamily="34" charset="0"/>
                <a:ea typeface="Tahoma" panose="020B0604030504040204" pitchFamily="34" charset="0"/>
                <a:cs typeface="Tahoma" panose="020B0604030504040204" pitchFamily="34" charset="0"/>
              </a:rPr>
              <a:t> 2)</a:t>
            </a:r>
          </a:p>
          <a:p>
            <a:pPr marL="171450" indent="-171450">
              <a:buFont typeface="Arial" panose="020B0604020202020204" pitchFamily="34" charset="0"/>
              <a:buChar char="•"/>
              <a:defRPr/>
            </a:pPr>
            <a:r>
              <a:rPr lang="en-MY" sz="1200" b="1" dirty="0">
                <a:solidFill>
                  <a:srgbClr val="FF0000"/>
                </a:solidFill>
                <a:latin typeface="Segoe UI Symbol" panose="020B0502040204020203" pitchFamily="34" charset="0"/>
                <a:ea typeface="Segoe UI Symbol" panose="020B0502040204020203" pitchFamily="34" charset="0"/>
                <a:cs typeface="Tahoma" panose="020B0604030504040204" pitchFamily="34" charset="0"/>
              </a:rPr>
              <a:t>2,578 PC, 656 NB (3,234 unit) </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mengikut</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norma</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agihan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MAMPU</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Tempoh</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kontrak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1 Sept 2020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hingga</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31 Dis 2025 (64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bulan</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Nilai</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a:t>
            </a: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Kontrak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RM xx</a:t>
            </a:r>
          </a:p>
          <a:p>
            <a:pPr marL="171450" indent="-171450">
              <a:buFont typeface="Arial" panose="020B0604020202020204" pitchFamily="34" charset="0"/>
              <a:buChar char="•"/>
              <a:defRPr/>
            </a:pPr>
            <a:r>
              <a:rPr lang="en-MY" sz="1200" dirty="0" err="1">
                <a:solidFill>
                  <a:schemeClr val="tx1"/>
                </a:solidFill>
                <a:latin typeface="Segoe UI Symbol" panose="020B0502040204020203" pitchFamily="34" charset="0"/>
                <a:ea typeface="Segoe UI Symbol" panose="020B0502040204020203" pitchFamily="34" charset="0"/>
                <a:cs typeface="Tahoma" panose="020B0604030504040204" pitchFamily="34" charset="0"/>
              </a:rPr>
              <a:t>Projek</a:t>
            </a:r>
            <a:r>
              <a:rPr lang="en-MY" sz="1200" dirty="0">
                <a:solidFill>
                  <a:schemeClr val="tx1"/>
                </a:solidFill>
                <a:latin typeface="Segoe UI Symbol" panose="020B0502040204020203" pitchFamily="34" charset="0"/>
                <a:ea typeface="Segoe UI Symbol" panose="020B0502040204020203" pitchFamily="34" charset="0"/>
                <a:cs typeface="Tahoma" panose="020B0604030504040204" pitchFamily="34" charset="0"/>
              </a:rPr>
              <a:t> yang dipohon</a:t>
            </a:r>
          </a:p>
          <a:p>
            <a:pPr marL="171450" indent="-171450">
              <a:buFont typeface="Arial" panose="020B0604020202020204" pitchFamily="34" charset="0"/>
              <a:buChar char="•"/>
              <a:defRPr/>
            </a:pPr>
            <a:endParaRPr lang="en-MY" sz="1200" dirty="0">
              <a:solidFill>
                <a:schemeClr val="tx1"/>
              </a:solidFill>
              <a:latin typeface="Segoe UI Light" panose="020B0502040204020203" pitchFamily="34" charset="0"/>
              <a:ea typeface="Tahoma" panose="020B0604030504040204" pitchFamily="34" charset="0"/>
              <a:cs typeface="Tahoma" panose="020B0604030504040204" pitchFamily="34" charset="0"/>
            </a:endParaRPr>
          </a:p>
        </p:txBody>
      </p:sp>
      <p:sp>
        <p:nvSpPr>
          <p:cNvPr id="52" name="TextBox 51"/>
          <p:cNvSpPr txBox="1"/>
          <p:nvPr/>
        </p:nvSpPr>
        <p:spPr>
          <a:xfrm>
            <a:off x="10647944" y="4135999"/>
            <a:ext cx="250390" cy="246221"/>
          </a:xfrm>
          <a:prstGeom prst="rect">
            <a:avLst/>
          </a:prstGeom>
          <a:solidFill>
            <a:srgbClr val="00B050"/>
          </a:solidFill>
          <a:ln>
            <a:solidFill>
              <a:schemeClr val="tx1"/>
            </a:solidFill>
          </a:ln>
        </p:spPr>
        <p:txBody>
          <a:bodyPr wrap="none" rtlCol="0">
            <a:spAutoFit/>
          </a:bodyPr>
          <a:lstStyle/>
          <a:p>
            <a:r>
              <a:rPr lang="en-US" sz="1000" b="1" dirty="0">
                <a:solidFill>
                  <a:schemeClr val="bg1"/>
                </a:solidFill>
              </a:rPr>
              <a:t>3</a:t>
            </a:r>
          </a:p>
        </p:txBody>
      </p:sp>
      <p:sp>
        <p:nvSpPr>
          <p:cNvPr id="53" name="Text Box 52"/>
          <p:cNvSpPr txBox="1"/>
          <p:nvPr/>
        </p:nvSpPr>
        <p:spPr>
          <a:xfrm>
            <a:off x="2423597" y="6525344"/>
            <a:ext cx="3153492" cy="307777"/>
          </a:xfrm>
          <a:prstGeom prst="rect">
            <a:avLst/>
          </a:prstGeom>
          <a:noFill/>
        </p:spPr>
        <p:txBody>
          <a:bodyPr wrap="none" rtlCol="0">
            <a:spAutoFit/>
          </a:bodyPr>
          <a:lstStyle/>
          <a:p>
            <a:r>
              <a:rPr lang="en-MY" altLang="en-GB" sz="1400" b="1" dirty="0" err="1"/>
              <a:t>Kontrak</a:t>
            </a:r>
            <a:r>
              <a:rPr lang="en-MY" altLang="en-GB" sz="1400" b="1" dirty="0"/>
              <a:t> </a:t>
            </a:r>
            <a:r>
              <a:rPr lang="en-MY" altLang="en-GB" sz="1400" b="1" dirty="0" err="1"/>
              <a:t>Sedia</a:t>
            </a:r>
            <a:r>
              <a:rPr lang="en-MY" altLang="en-GB" sz="1400" b="1" dirty="0"/>
              <a:t> </a:t>
            </a:r>
            <a:r>
              <a:rPr lang="en-MY" altLang="en-GB" sz="1400" b="1" dirty="0" err="1"/>
              <a:t>ada</a:t>
            </a:r>
            <a:r>
              <a:rPr lang="en-MY" altLang="en-GB" sz="1400" b="1" dirty="0"/>
              <a:t> Yang </a:t>
            </a:r>
            <a:r>
              <a:rPr lang="en-MY" altLang="en-GB" sz="1400" b="1" dirty="0" err="1"/>
              <a:t>Sedang</a:t>
            </a:r>
            <a:r>
              <a:rPr lang="en-MY" altLang="en-GB" sz="1400" b="1" dirty="0"/>
              <a:t> </a:t>
            </a:r>
            <a:r>
              <a:rPr lang="en-MY" altLang="en-GB" sz="1400" b="1" dirty="0" err="1"/>
              <a:t>Berjalan</a:t>
            </a:r>
            <a:endParaRPr lang="en-MY" altLang="en-GB" sz="1400" b="1" dirty="0"/>
          </a:p>
        </p:txBody>
      </p:sp>
      <p:sp>
        <p:nvSpPr>
          <p:cNvPr id="54" name="Text Box 54"/>
          <p:cNvSpPr txBox="1"/>
          <p:nvPr/>
        </p:nvSpPr>
        <p:spPr>
          <a:xfrm>
            <a:off x="6443824" y="6520354"/>
            <a:ext cx="2997231" cy="307777"/>
          </a:xfrm>
          <a:prstGeom prst="rect">
            <a:avLst/>
          </a:prstGeom>
          <a:noFill/>
        </p:spPr>
        <p:txBody>
          <a:bodyPr wrap="none" rtlCol="0">
            <a:spAutoFit/>
          </a:bodyPr>
          <a:lstStyle/>
          <a:p>
            <a:r>
              <a:rPr lang="en-MY" altLang="en-GB" sz="1400" b="1" dirty="0" err="1"/>
              <a:t>Kontrak</a:t>
            </a:r>
            <a:r>
              <a:rPr lang="en-MY" altLang="en-GB" sz="1400" b="1" dirty="0"/>
              <a:t> </a:t>
            </a:r>
            <a:r>
              <a:rPr lang="en-MY" altLang="en-GB" sz="1400" b="1" dirty="0" err="1"/>
              <a:t>Sewaan</a:t>
            </a:r>
            <a:r>
              <a:rPr lang="en-MY" altLang="en-GB" sz="1400" b="1" dirty="0"/>
              <a:t> </a:t>
            </a:r>
            <a:r>
              <a:rPr lang="en-MY" altLang="en-GB" sz="1400" b="1" dirty="0" err="1"/>
              <a:t>Dalam</a:t>
            </a:r>
            <a:r>
              <a:rPr lang="en-MY" altLang="en-GB" sz="1400" b="1" dirty="0"/>
              <a:t> </a:t>
            </a:r>
            <a:r>
              <a:rPr lang="en-MY" altLang="en-GB" sz="1400" b="1" dirty="0" err="1"/>
              <a:t>Projek</a:t>
            </a:r>
            <a:r>
              <a:rPr lang="en-MY" altLang="en-GB" sz="1400" b="1" dirty="0"/>
              <a:t> Baharu</a:t>
            </a:r>
          </a:p>
        </p:txBody>
      </p:sp>
      <p:sp>
        <p:nvSpPr>
          <p:cNvPr id="55" name="Rectangles 51"/>
          <p:cNvSpPr/>
          <p:nvPr/>
        </p:nvSpPr>
        <p:spPr>
          <a:xfrm>
            <a:off x="2063552" y="6525344"/>
            <a:ext cx="360045" cy="2876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a:p>
        </p:txBody>
      </p:sp>
      <p:sp>
        <p:nvSpPr>
          <p:cNvPr id="56" name="Rectangles 53"/>
          <p:cNvSpPr/>
          <p:nvPr/>
        </p:nvSpPr>
        <p:spPr>
          <a:xfrm>
            <a:off x="6027056" y="6499184"/>
            <a:ext cx="360045" cy="287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tLang="en-US"/>
          </a:p>
        </p:txBody>
      </p:sp>
      <p:sp>
        <p:nvSpPr>
          <p:cNvPr id="57" name="Rounded Rectangle 6">
            <a:extLst>
              <a:ext uri="{FF2B5EF4-FFF2-40B4-BE49-F238E27FC236}">
                <a16:creationId xmlns:a16="http://schemas.microsoft.com/office/drawing/2014/main" id="{F4128A72-B7AB-4A31-98BB-4358D931BA53}"/>
              </a:ext>
            </a:extLst>
          </p:cNvPr>
          <p:cNvSpPr/>
          <p:nvPr/>
        </p:nvSpPr>
        <p:spPr>
          <a:xfrm rot="20700974">
            <a:off x="4783836" y="3469515"/>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153090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US" sz="24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EVOLUSI SISTEM xxx</a:t>
            </a:r>
            <a:endParaRPr lang="ms-MY" sz="2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14</a:t>
            </a:fld>
            <a:endParaRPr lang="ms-MY"/>
          </a:p>
        </p:txBody>
      </p:sp>
      <p:pic>
        <p:nvPicPr>
          <p:cNvPr id="6" name="Picture 5">
            <a:extLst>
              <a:ext uri="{FF2B5EF4-FFF2-40B4-BE49-F238E27FC236}">
                <a16:creationId xmlns:a16="http://schemas.microsoft.com/office/drawing/2014/main" id="{392FF363-77C6-4CE8-A5C5-74A2500DD56E}"/>
              </a:ext>
            </a:extLst>
          </p:cNvPr>
          <p:cNvPicPr>
            <a:picLocks noChangeAspect="1"/>
          </p:cNvPicPr>
          <p:nvPr/>
        </p:nvPicPr>
        <p:blipFill>
          <a:blip r:embed="rId3"/>
          <a:stretch>
            <a:fillRect/>
          </a:stretch>
        </p:blipFill>
        <p:spPr>
          <a:xfrm>
            <a:off x="261622" y="736600"/>
            <a:ext cx="11668755" cy="5989589"/>
          </a:xfrm>
          <a:prstGeom prst="rect">
            <a:avLst/>
          </a:prstGeom>
        </p:spPr>
      </p:pic>
      <p:sp>
        <p:nvSpPr>
          <p:cNvPr id="5" name="Rounded Rectangle 6">
            <a:extLst>
              <a:ext uri="{FF2B5EF4-FFF2-40B4-BE49-F238E27FC236}">
                <a16:creationId xmlns:a16="http://schemas.microsoft.com/office/drawing/2014/main" id="{A83C7D9C-232A-4A60-A199-2E38A0B06EFB}"/>
              </a:ext>
            </a:extLst>
          </p:cNvPr>
          <p:cNvSpPr/>
          <p:nvPr/>
        </p:nvSpPr>
        <p:spPr>
          <a:xfrm rot="20700974">
            <a:off x="4783836" y="3469515"/>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159740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US" sz="24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PERALATAN / PERISIAN SEDIA ADA</a:t>
            </a:r>
            <a:endParaRPr lang="ms-MY" sz="2400" b="1" dirty="0">
              <a:solidFill>
                <a:srgbClr val="FF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15</a:t>
            </a:fld>
            <a:endParaRPr lang="ms-MY"/>
          </a:p>
        </p:txBody>
      </p:sp>
      <p:graphicFrame>
        <p:nvGraphicFramePr>
          <p:cNvPr id="8" name="Table 7">
            <a:extLst>
              <a:ext uri="{FF2B5EF4-FFF2-40B4-BE49-F238E27FC236}">
                <a16:creationId xmlns:a16="http://schemas.microsoft.com/office/drawing/2014/main" id="{4E52A5AE-F409-4E56-8E11-B647E89E3929}"/>
              </a:ext>
            </a:extLst>
          </p:cNvPr>
          <p:cNvGraphicFramePr>
            <a:graphicFrameLocks noGrp="1"/>
          </p:cNvGraphicFramePr>
          <p:nvPr/>
        </p:nvGraphicFramePr>
        <p:xfrm>
          <a:off x="0" y="711670"/>
          <a:ext cx="12191998" cy="3739544"/>
        </p:xfrm>
        <a:graphic>
          <a:graphicData uri="http://schemas.openxmlformats.org/drawingml/2006/table">
            <a:tbl>
              <a:tblPr/>
              <a:tblGrid>
                <a:gridCol w="518160">
                  <a:extLst>
                    <a:ext uri="{9D8B030D-6E8A-4147-A177-3AD203B41FA5}">
                      <a16:colId xmlns:a16="http://schemas.microsoft.com/office/drawing/2014/main" val="590113146"/>
                    </a:ext>
                  </a:extLst>
                </a:gridCol>
                <a:gridCol w="5293360">
                  <a:extLst>
                    <a:ext uri="{9D8B030D-6E8A-4147-A177-3AD203B41FA5}">
                      <a16:colId xmlns:a16="http://schemas.microsoft.com/office/drawing/2014/main" val="2884851155"/>
                    </a:ext>
                  </a:extLst>
                </a:gridCol>
                <a:gridCol w="1127760">
                  <a:extLst>
                    <a:ext uri="{9D8B030D-6E8A-4147-A177-3AD203B41FA5}">
                      <a16:colId xmlns:a16="http://schemas.microsoft.com/office/drawing/2014/main" val="3196266384"/>
                    </a:ext>
                  </a:extLst>
                </a:gridCol>
                <a:gridCol w="1808480">
                  <a:extLst>
                    <a:ext uri="{9D8B030D-6E8A-4147-A177-3AD203B41FA5}">
                      <a16:colId xmlns:a16="http://schemas.microsoft.com/office/drawing/2014/main" val="1938322960"/>
                    </a:ext>
                  </a:extLst>
                </a:gridCol>
                <a:gridCol w="2377440">
                  <a:extLst>
                    <a:ext uri="{9D8B030D-6E8A-4147-A177-3AD203B41FA5}">
                      <a16:colId xmlns:a16="http://schemas.microsoft.com/office/drawing/2014/main" val="1589149424"/>
                    </a:ext>
                  </a:extLst>
                </a:gridCol>
                <a:gridCol w="1066798">
                  <a:extLst>
                    <a:ext uri="{9D8B030D-6E8A-4147-A177-3AD203B41FA5}">
                      <a16:colId xmlns:a16="http://schemas.microsoft.com/office/drawing/2014/main" val="3427212042"/>
                    </a:ext>
                  </a:extLst>
                </a:gridCol>
              </a:tblGrid>
              <a:tr h="275777">
                <a:tc>
                  <a:txBody>
                    <a:bodyPr/>
                    <a:lstStyle/>
                    <a:p>
                      <a:pPr marL="36000" algn="ctr" fontAlgn="b">
                        <a:lnSpc>
                          <a:spcPct val="100000"/>
                        </a:lnSpc>
                      </a:pPr>
                      <a:r>
                        <a:rPr lang="en-MY" sz="1100" b="1" i="0" u="none" strike="noStrike" dirty="0">
                          <a:solidFill>
                            <a:schemeClr val="tx1"/>
                          </a:solidFill>
                          <a:effectLst/>
                          <a:latin typeface="Arial" panose="020B0604020202020204" pitchFamily="34" charset="0"/>
                          <a:cs typeface="Arial" panose="020B0604020202020204" pitchFamily="34" charset="0"/>
                        </a:rPr>
                        <a:t>BIL.</a:t>
                      </a: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100" b="1" i="0" u="none" strike="noStrike">
                          <a:solidFill>
                            <a:schemeClr val="tx1"/>
                          </a:solidFill>
                          <a:effectLst/>
                          <a:latin typeface="Arial" panose="020B0604020202020204" pitchFamily="34" charset="0"/>
                          <a:cs typeface="Arial" panose="020B0604020202020204" pitchFamily="34" charset="0"/>
                        </a:rPr>
                        <a:t>ITEM</a:t>
                      </a:r>
                      <a:endParaRPr lang="en-MY" sz="11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100" b="1" i="0" u="none" strike="noStrike">
                          <a:solidFill>
                            <a:schemeClr val="tx1"/>
                          </a:solidFill>
                          <a:effectLst/>
                          <a:latin typeface="Arial" panose="020B0604020202020204" pitchFamily="34" charset="0"/>
                          <a:cs typeface="Arial" panose="020B0604020202020204" pitchFamily="34" charset="0"/>
                        </a:rPr>
                        <a:t>KUANTITI</a:t>
                      </a:r>
                      <a:endParaRPr lang="en-MY" sz="11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100" b="1" i="0" u="none" strike="noStrike">
                          <a:solidFill>
                            <a:schemeClr val="tx1"/>
                          </a:solidFill>
                          <a:effectLst/>
                          <a:latin typeface="Arial" panose="020B0604020202020204" pitchFamily="34" charset="0"/>
                          <a:cs typeface="Arial" panose="020B0604020202020204" pitchFamily="34" charset="0"/>
                        </a:rPr>
                        <a:t>TAHUN PEROLEHAN</a:t>
                      </a:r>
                      <a:endParaRPr lang="en-MY" sz="11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100" b="1" i="0" u="none" strike="noStrike">
                          <a:solidFill>
                            <a:schemeClr val="tx1"/>
                          </a:solidFill>
                          <a:effectLst/>
                          <a:latin typeface="Arial" panose="020B0604020202020204" pitchFamily="34" charset="0"/>
                          <a:cs typeface="Arial" panose="020B0604020202020204" pitchFamily="34" charset="0"/>
                        </a:rPr>
                        <a:t>LOKASI</a:t>
                      </a:r>
                      <a:endParaRPr lang="en-MY" sz="11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100" b="1" i="0" u="none" strike="noStrike">
                          <a:solidFill>
                            <a:schemeClr val="tx1"/>
                          </a:solidFill>
                          <a:effectLst/>
                          <a:latin typeface="Arial" panose="020B0604020202020204" pitchFamily="34" charset="0"/>
                          <a:cs typeface="Arial" panose="020B0604020202020204" pitchFamily="34" charset="0"/>
                        </a:rPr>
                        <a:t>JUMLAH</a:t>
                      </a:r>
                      <a:endParaRPr lang="en-MY" sz="11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4900946"/>
                  </a:ext>
                </a:extLst>
              </a:tr>
              <a:tr h="275777">
                <a:tc>
                  <a:txBody>
                    <a:bodyPr/>
                    <a:lstStyle/>
                    <a:p>
                      <a:pPr marL="36000" algn="ctr" fontAlgn="t">
                        <a:lnSpc>
                          <a:spcPct val="100000"/>
                        </a:lnSpc>
                      </a:pPr>
                      <a:endParaRPr lang="en-MY" sz="1100" b="1" i="0" u="none" strike="noStrike" dirty="0">
                        <a:solidFill>
                          <a:schemeClr val="bg1"/>
                        </a:solidFill>
                        <a:effectLst/>
                        <a:latin typeface="Arial" panose="020B0604020202020204" pitchFamily="34" charset="0"/>
                        <a:cs typeface="Arial" panose="020B0604020202020204" pitchFamily="34" charset="0"/>
                      </a:endParaRP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r>
                        <a:rPr lang="ms-MY" sz="1100" b="1">
                          <a:solidFill>
                            <a:schemeClr val="bg1"/>
                          </a:solidFill>
                          <a:latin typeface="Arial" panose="020B0604020202020204" pitchFamily="34" charset="0"/>
                          <a:cs typeface="Arial" panose="020B0604020202020204" pitchFamily="34" charset="0"/>
                        </a:rPr>
                        <a:t>PERKAKASAN</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a:solidFill>
                          <a:schemeClr val="bg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a:solidFill>
                          <a:schemeClr val="bg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a:solidFill>
                          <a:schemeClr val="bg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a:solidFill>
                          <a:schemeClr val="bg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468672647"/>
                  </a:ext>
                </a:extLst>
              </a:tr>
              <a:tr h="340753">
                <a:tc>
                  <a:txBody>
                    <a:bodyPr/>
                    <a:lstStyle/>
                    <a:p>
                      <a:pPr marL="36000" algn="ctr" fontAlgn="t">
                        <a:lnSpc>
                          <a:spcPct val="100000"/>
                        </a:lnSpc>
                      </a:pPr>
                      <a:r>
                        <a:rPr lang="en-MY" sz="1100" b="0" i="0" u="none" strike="noStrike" dirty="0">
                          <a:solidFill>
                            <a:schemeClr val="tx1"/>
                          </a:solidFill>
                          <a:effectLst/>
                          <a:latin typeface="Arial" panose="020B0604020202020204" pitchFamily="34" charset="0"/>
                          <a:cs typeface="Arial" panose="020B0604020202020204" pitchFamily="34" charset="0"/>
                        </a:rPr>
                        <a:t>1.</a:t>
                      </a: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2075" indent="0"/>
                      <a:r>
                        <a:rPr lang="ms-MY" sz="1100" b="0">
                          <a:solidFill>
                            <a:srgbClr val="FF0000"/>
                          </a:solidFill>
                          <a:latin typeface="Arial" panose="020B0604020202020204" pitchFamily="34" charset="0"/>
                          <a:cs typeface="Arial" panose="020B0604020202020204" pitchFamily="34" charset="0"/>
                        </a:rPr>
                        <a:t>Komputer Desktop (Aset)</a:t>
                      </a:r>
                      <a:endParaRPr lang="ms-MY" sz="1100" b="0" dirty="0">
                        <a:solidFill>
                          <a:srgbClr val="FF0000"/>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a:solidFill>
                            <a:srgbClr val="FF0000"/>
                          </a:solidFill>
                          <a:highlight>
                            <a:srgbClr val="FFFF00"/>
                          </a:highlight>
                          <a:latin typeface="Arial" panose="020B0604020202020204" pitchFamily="34" charset="0"/>
                          <a:cs typeface="Arial" panose="020B0604020202020204" pitchFamily="34" charset="0"/>
                        </a:rPr>
                        <a:t>5</a:t>
                      </a:r>
                      <a:endParaRPr lang="ms-MY" sz="1100" b="0" dirty="0">
                        <a:solidFill>
                          <a:srgbClr val="FF0000"/>
                        </a:solidFill>
                        <a:highlight>
                          <a:srgbClr val="FFFF00"/>
                        </a:highligh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a:solidFill>
                            <a:srgbClr val="FF0000"/>
                          </a:solidFill>
                          <a:highlight>
                            <a:srgbClr val="FFFF00"/>
                          </a:highlight>
                          <a:latin typeface="Arial" panose="020B0604020202020204" pitchFamily="34" charset="0"/>
                          <a:cs typeface="Arial" panose="020B0604020202020204" pitchFamily="34" charset="0"/>
                        </a:rPr>
                        <a:t>2005</a:t>
                      </a:r>
                      <a:endParaRPr lang="ms-MY" sz="1100" b="0" dirty="0">
                        <a:solidFill>
                          <a:srgbClr val="FF0000"/>
                        </a:solidFill>
                        <a:highlight>
                          <a:srgbClr val="FFFF00"/>
                        </a:highligh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rgbClr val="FF0000"/>
                          </a:solidFill>
                          <a:highlight>
                            <a:srgbClr val="FFFF00"/>
                          </a:highlight>
                          <a:latin typeface="Arial" panose="020B0604020202020204" pitchFamily="34" charset="0"/>
                          <a:cs typeface="Arial" panose="020B0604020202020204" pitchFamily="34" charset="0"/>
                        </a:rPr>
                        <a:t>UKK</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a:solidFill>
                            <a:srgbClr val="FF0000"/>
                          </a:solidFill>
                          <a:highlight>
                            <a:srgbClr val="FFFF00"/>
                          </a:highlight>
                          <a:latin typeface="Arial" panose="020B0604020202020204" pitchFamily="34" charset="0"/>
                          <a:cs typeface="Arial" panose="020B0604020202020204" pitchFamily="34" charset="0"/>
                        </a:rPr>
                        <a:t>5</a:t>
                      </a:r>
                      <a:endParaRPr lang="ms-MY" sz="1100" b="0" dirty="0">
                        <a:solidFill>
                          <a:srgbClr val="FF0000"/>
                        </a:solidFill>
                        <a:highlight>
                          <a:srgbClr val="FFFF00"/>
                        </a:highligh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896801"/>
                  </a:ext>
                </a:extLst>
              </a:tr>
              <a:tr h="340753">
                <a:tc>
                  <a:txBody>
                    <a:bodyPr/>
                    <a:lstStyle/>
                    <a:p>
                      <a:pPr marL="36000" algn="ctr" fontAlgn="t">
                        <a:lnSpc>
                          <a:spcPct val="100000"/>
                        </a:lnSpc>
                      </a:pPr>
                      <a:r>
                        <a:rPr lang="en-MY" sz="1100" b="0" i="0" u="none" strike="noStrike" dirty="0">
                          <a:solidFill>
                            <a:schemeClr val="tx1"/>
                          </a:solidFill>
                          <a:effectLst/>
                          <a:latin typeface="Arial" panose="020B0604020202020204" pitchFamily="34" charset="0"/>
                          <a:cs typeface="Arial" panose="020B0604020202020204" pitchFamily="34" charset="0"/>
                        </a:rPr>
                        <a:t>2.</a:t>
                      </a: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lang="ms-MY" sz="1100" b="0">
                          <a:solidFill>
                            <a:srgbClr val="FF0000"/>
                          </a:solidFill>
                          <a:latin typeface="Arial" panose="020B0604020202020204" pitchFamily="34" charset="0"/>
                          <a:cs typeface="Arial" panose="020B0604020202020204" pitchFamily="34" charset="0"/>
                        </a:rPr>
                        <a:t>Komputer Desktop (Sewa)</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a:solidFill>
                            <a:srgbClr val="FF0000"/>
                          </a:solidFill>
                          <a:latin typeface="Arial" panose="020B0604020202020204" pitchFamily="34" charset="0"/>
                          <a:cs typeface="Arial" panose="020B0604020202020204" pitchFamily="34" charset="0"/>
                        </a:rPr>
                        <a:t>9</a:t>
                      </a:r>
                      <a:endParaRPr lang="ms-MY" sz="1100" b="0" dirty="0">
                        <a:solidFill>
                          <a:srgbClr val="FF0000"/>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a:solidFill>
                            <a:srgbClr val="FF0000"/>
                          </a:solidFill>
                          <a:latin typeface="Arial" panose="020B0604020202020204" pitchFamily="34" charset="0"/>
                          <a:cs typeface="Arial" panose="020B0604020202020204" pitchFamily="34" charset="0"/>
                        </a:rPr>
                        <a:t>2019</a:t>
                      </a:r>
                      <a:endParaRPr lang="ms-MY" sz="1100" b="0" dirty="0">
                        <a:solidFill>
                          <a:srgbClr val="FF0000"/>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a:solidFill>
                            <a:srgbClr val="FF0000"/>
                          </a:solidFill>
                          <a:latin typeface="Arial" panose="020B0604020202020204" pitchFamily="34" charset="0"/>
                          <a:cs typeface="Arial" panose="020B0604020202020204" pitchFamily="34" charset="0"/>
                        </a:rPr>
                        <a:t>UKK</a:t>
                      </a:r>
                      <a:endParaRPr lang="ms-MY" sz="1100" b="0" dirty="0">
                        <a:solidFill>
                          <a:srgbClr val="FF0000"/>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a:solidFill>
                            <a:srgbClr val="FF0000"/>
                          </a:solidFill>
                          <a:latin typeface="Arial" panose="020B0604020202020204" pitchFamily="34" charset="0"/>
                          <a:cs typeface="Arial" panose="020B0604020202020204" pitchFamily="34" charset="0"/>
                        </a:rPr>
                        <a:t>9</a:t>
                      </a:r>
                      <a:endParaRPr lang="ms-MY" sz="1100" b="0" dirty="0">
                        <a:solidFill>
                          <a:srgbClr val="FF0000"/>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41171114"/>
                  </a:ext>
                </a:extLst>
              </a:tr>
              <a:tr h="340753">
                <a:tc>
                  <a:txBody>
                    <a:bodyPr/>
                    <a:lstStyle/>
                    <a:p>
                      <a:pPr marL="36000" algn="ctr" fontAlgn="t">
                        <a:lnSpc>
                          <a:spcPct val="100000"/>
                        </a:lnSpc>
                      </a:pPr>
                      <a:r>
                        <a:rPr lang="en-MY" sz="1100" b="0" i="0" u="none" strike="noStrike" dirty="0">
                          <a:solidFill>
                            <a:schemeClr val="tx1"/>
                          </a:solidFill>
                          <a:effectLst/>
                          <a:latin typeface="Arial" panose="020B0604020202020204" pitchFamily="34" charset="0"/>
                          <a:cs typeface="Arial" panose="020B0604020202020204" pitchFamily="34" charset="0"/>
                        </a:rPr>
                        <a:t>3.</a:t>
                      </a: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2075" indent="0"/>
                      <a:r>
                        <a:rPr lang="ms-MY" sz="1100" b="0">
                          <a:solidFill>
                            <a:schemeClr val="tx1"/>
                          </a:solidFill>
                          <a:latin typeface="Arial" panose="020B0604020202020204" pitchFamily="34" charset="0"/>
                          <a:cs typeface="Arial" panose="020B0604020202020204" pitchFamily="34" charset="0"/>
                        </a:rPr>
                        <a:t>Komputer Desktop iMAC (Sewa)</a:t>
                      </a:r>
                      <a:endParaRPr lang="ms-MY" sz="11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2</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2019</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UKK</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2</a:t>
                      </a:r>
                    </a:p>
                  </a:txBody>
                  <a:tcPr marL="5473" marR="5473" marT="5473" marB="0" anchor="ctr">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46180911"/>
                  </a:ext>
                </a:extLst>
              </a:tr>
              <a:tr h="371992">
                <a:tc>
                  <a:txBody>
                    <a:bodyPr/>
                    <a:lstStyle/>
                    <a:p>
                      <a:pPr marL="36000" algn="ctr" fontAlgn="t">
                        <a:lnSpc>
                          <a:spcPct val="100000"/>
                        </a:lnSpc>
                      </a:pPr>
                      <a:r>
                        <a:rPr lang="en-MY" sz="1100" b="0" i="0" u="none" strike="noStrike" dirty="0">
                          <a:solidFill>
                            <a:schemeClr val="tx1"/>
                          </a:solidFill>
                          <a:effectLst/>
                          <a:latin typeface="Arial" panose="020B0604020202020204" pitchFamily="34" charset="0"/>
                          <a:cs typeface="Arial" panose="020B0604020202020204" pitchFamily="34" charset="0"/>
                        </a:rPr>
                        <a:t>4.</a:t>
                      </a: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2075" indent="0"/>
                      <a:r>
                        <a:rPr lang="ms-MY" sz="1100" b="0">
                          <a:solidFill>
                            <a:schemeClr val="tx1"/>
                          </a:solidFill>
                          <a:latin typeface="Arial" panose="020B0604020202020204" pitchFamily="34" charset="0"/>
                          <a:cs typeface="Arial" panose="020B0604020202020204" pitchFamily="34" charset="0"/>
                        </a:rPr>
                        <a:t>Komputer Riba MacBook (Sewa)</a:t>
                      </a:r>
                      <a:endParaRPr lang="ms-MY" sz="11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1</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2019</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UKK</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1</a:t>
                      </a:r>
                    </a:p>
                  </a:txBody>
                  <a:tcPr marL="5473" marR="5473" marT="5473" marB="0" anchor="ctr">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98792363"/>
                  </a:ext>
                </a:extLst>
              </a:tr>
              <a:tr h="340753">
                <a:tc>
                  <a:txBody>
                    <a:bodyPr/>
                    <a:lstStyle/>
                    <a:p>
                      <a:pPr marL="36000" algn="ctr" fontAlgn="t">
                        <a:lnSpc>
                          <a:spcPct val="100000"/>
                        </a:lnSpc>
                      </a:pPr>
                      <a:r>
                        <a:rPr lang="en-MY" sz="1100" b="0" i="0" u="none" strike="noStrike" dirty="0">
                          <a:solidFill>
                            <a:schemeClr val="tx1"/>
                          </a:solidFill>
                          <a:effectLst/>
                          <a:latin typeface="Arial" panose="020B0604020202020204" pitchFamily="34" charset="0"/>
                          <a:cs typeface="Arial" panose="020B0604020202020204" pitchFamily="34" charset="0"/>
                        </a:rPr>
                        <a:t>5.</a:t>
                      </a: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2075" indent="0"/>
                      <a:r>
                        <a:rPr lang="ms-MY" sz="1100" b="0" dirty="0">
                          <a:solidFill>
                            <a:schemeClr val="tx1"/>
                          </a:solidFill>
                          <a:latin typeface="Arial" panose="020B0604020202020204" pitchFamily="34" charset="0"/>
                          <a:cs typeface="Arial" panose="020B0604020202020204" pitchFamily="34" charset="0"/>
                        </a:rPr>
                        <a:t>Komputer </a:t>
                      </a:r>
                      <a:r>
                        <a:rPr lang="ms-MY" sz="1100" b="0">
                          <a:solidFill>
                            <a:schemeClr val="tx1"/>
                          </a:solidFill>
                          <a:latin typeface="Arial" panose="020B0604020202020204" pitchFamily="34" charset="0"/>
                          <a:cs typeface="Arial" panose="020B0604020202020204" pitchFamily="34" charset="0"/>
                        </a:rPr>
                        <a:t>Riba HP (Aset)</a:t>
                      </a:r>
                      <a:endParaRPr lang="ms-MY" sz="11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2</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UKK</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2</a:t>
                      </a:r>
                    </a:p>
                  </a:txBody>
                  <a:tcPr marL="5473" marR="5473" marT="5473" marB="0" anchor="ctr">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39589710"/>
                  </a:ext>
                </a:extLst>
              </a:tr>
              <a:tr h="340753">
                <a:tc>
                  <a:txBody>
                    <a:bodyPr/>
                    <a:lstStyle/>
                    <a:p>
                      <a:pPr marL="36000" marR="0" lvl="0" indent="0" algn="ctr" defTabSz="914400" rtl="0" eaLnBrk="1" fontAlgn="t" latinLnBrk="0" hangingPunct="1">
                        <a:lnSpc>
                          <a:spcPct val="100000"/>
                        </a:lnSpc>
                        <a:spcBef>
                          <a:spcPts val="0"/>
                        </a:spcBef>
                        <a:spcAft>
                          <a:spcPts val="0"/>
                        </a:spcAft>
                        <a:buClrTx/>
                        <a:buSzTx/>
                        <a:buFontTx/>
                        <a:buNone/>
                        <a:tabLst/>
                        <a:defRPr/>
                      </a:pPr>
                      <a:r>
                        <a:rPr lang="en-MY" sz="1100" b="0" i="0" u="none" strike="noStrike">
                          <a:solidFill>
                            <a:schemeClr val="tx1"/>
                          </a:solidFill>
                          <a:effectLst/>
                          <a:latin typeface="Arial" panose="020B0604020202020204" pitchFamily="34" charset="0"/>
                          <a:cs typeface="Arial" panose="020B0604020202020204" pitchFamily="34" charset="0"/>
                        </a:rPr>
                        <a:t>6.</a:t>
                      </a: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2075" indent="0"/>
                      <a:r>
                        <a:rPr lang="ms-MY" sz="1100" b="0">
                          <a:solidFill>
                            <a:schemeClr val="tx1"/>
                          </a:solidFill>
                          <a:latin typeface="Arial" panose="020B0604020202020204" pitchFamily="34" charset="0"/>
                          <a:cs typeface="Arial" panose="020B0604020202020204" pitchFamily="34" charset="0"/>
                        </a:rPr>
                        <a:t>Komputer Desktop Mac Studio (Aset)</a:t>
                      </a:r>
                      <a:endParaRPr lang="ms-MY" sz="11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2</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2022</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UKK</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100" b="0" dirty="0">
                          <a:solidFill>
                            <a:schemeClr val="tx1"/>
                          </a:solidFill>
                          <a:latin typeface="Arial" panose="020B0604020202020204" pitchFamily="34" charset="0"/>
                          <a:cs typeface="Arial" panose="020B0604020202020204" pitchFamily="34" charset="0"/>
                        </a:rPr>
                        <a:t>2</a:t>
                      </a:r>
                    </a:p>
                  </a:txBody>
                  <a:tcPr marL="5473" marR="5473" marT="5473" marB="0" anchor="ctr">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061611017"/>
                  </a:ext>
                </a:extLst>
              </a:tr>
              <a:tr h="275777">
                <a:tc>
                  <a:txBody>
                    <a:bodyPr/>
                    <a:lstStyle/>
                    <a:p>
                      <a:pPr marL="36000" algn="ctr" fontAlgn="t">
                        <a:lnSpc>
                          <a:spcPct val="100000"/>
                        </a:lnSpc>
                      </a:pPr>
                      <a:endParaRPr lang="en-MY" sz="11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r>
                        <a:rPr lang="ms-MY" sz="1100" b="1" dirty="0">
                          <a:solidFill>
                            <a:schemeClr val="bg1"/>
                          </a:solidFill>
                          <a:latin typeface="Arial" panose="020B0604020202020204" pitchFamily="34" charset="0"/>
                          <a:cs typeface="Arial" panose="020B0604020202020204" pitchFamily="34" charset="0"/>
                        </a:rPr>
                        <a:t>PERISIAN</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477098456"/>
                  </a:ext>
                </a:extLst>
              </a:tr>
              <a:tr h="329925">
                <a:tc>
                  <a:txBody>
                    <a:bodyPr/>
                    <a:lstStyle/>
                    <a:p>
                      <a:pPr marL="36000" algn="ctr" fontAlgn="t">
                        <a:lnSpc>
                          <a:spcPct val="100000"/>
                        </a:lnSpc>
                      </a:pPr>
                      <a:r>
                        <a:rPr lang="en-MY" sz="1100" b="0" i="0" u="none" strike="noStrike" dirty="0">
                          <a:solidFill>
                            <a:schemeClr val="tx1"/>
                          </a:solidFill>
                          <a:effectLst/>
                          <a:latin typeface="Arial" panose="020B0604020202020204" pitchFamily="34" charset="0"/>
                          <a:cs typeface="Arial" panose="020B0604020202020204" pitchFamily="34" charset="0"/>
                        </a:rPr>
                        <a:t>1.</a:t>
                      </a: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2075" indent="0"/>
                      <a:r>
                        <a:rPr lang="ms-MY" sz="1100" b="0" dirty="0" err="1">
                          <a:solidFill>
                            <a:schemeClr val="tx1"/>
                          </a:solidFill>
                          <a:latin typeface="Arial" panose="020B0604020202020204" pitchFamily="34" charset="0"/>
                          <a:cs typeface="Arial" panose="020B0604020202020204" pitchFamily="34" charset="0"/>
                        </a:rPr>
                        <a:t>Adobe</a:t>
                      </a:r>
                      <a:r>
                        <a:rPr lang="ms-MY" sz="1100" b="0" dirty="0">
                          <a:solidFill>
                            <a:schemeClr val="tx1"/>
                          </a:solidFill>
                          <a:latin typeface="Arial" panose="020B0604020202020204" pitchFamily="34" charset="0"/>
                          <a:cs typeface="Arial" panose="020B0604020202020204" pitchFamily="34" charset="0"/>
                        </a:rPr>
                        <a:t> </a:t>
                      </a:r>
                      <a:r>
                        <a:rPr lang="ms-MY" sz="1100" b="0" dirty="0" err="1">
                          <a:solidFill>
                            <a:schemeClr val="tx1"/>
                          </a:solidFill>
                          <a:latin typeface="Arial" panose="020B0604020202020204" pitchFamily="34" charset="0"/>
                          <a:cs typeface="Arial" panose="020B0604020202020204" pitchFamily="34" charset="0"/>
                        </a:rPr>
                        <a:t>Master</a:t>
                      </a:r>
                      <a:r>
                        <a:rPr lang="ms-MY" sz="1100" b="0" dirty="0">
                          <a:solidFill>
                            <a:schemeClr val="tx1"/>
                          </a:solidFill>
                          <a:latin typeface="Arial" panose="020B0604020202020204" pitchFamily="34" charset="0"/>
                          <a:cs typeface="Arial" panose="020B0604020202020204" pitchFamily="34" charset="0"/>
                        </a:rPr>
                        <a:t> </a:t>
                      </a:r>
                      <a:r>
                        <a:rPr lang="ms-MY" sz="1100" b="0" dirty="0" err="1">
                          <a:solidFill>
                            <a:schemeClr val="tx1"/>
                          </a:solidFill>
                          <a:latin typeface="Arial" panose="020B0604020202020204" pitchFamily="34" charset="0"/>
                          <a:cs typeface="Arial" panose="020B0604020202020204" pitchFamily="34" charset="0"/>
                        </a:rPr>
                        <a:t>Collection</a:t>
                      </a:r>
                      <a:r>
                        <a:rPr lang="ms-MY" sz="1100" b="0" dirty="0">
                          <a:solidFill>
                            <a:schemeClr val="tx1"/>
                          </a:solidFill>
                          <a:latin typeface="Arial" panose="020B0604020202020204" pitchFamily="34" charset="0"/>
                          <a:cs typeface="Arial" panose="020B0604020202020204" pitchFamily="34" charset="0"/>
                        </a:rPr>
                        <a:t> CS6</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ms-MY" sz="1100" b="0" dirty="0">
                          <a:solidFill>
                            <a:schemeClr val="tx1"/>
                          </a:solidFill>
                          <a:latin typeface="Arial" panose="020B0604020202020204" pitchFamily="34" charset="0"/>
                          <a:cs typeface="Arial" panose="020B0604020202020204" pitchFamily="34" charset="0"/>
                        </a:rPr>
                        <a:t>1</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ms-MY" sz="1100" b="0" dirty="0">
                          <a:solidFill>
                            <a:schemeClr val="tx1"/>
                          </a:solidFill>
                          <a:latin typeface="Arial" panose="020B0604020202020204" pitchFamily="34" charset="0"/>
                          <a:cs typeface="Arial" panose="020B0604020202020204" pitchFamily="34" charset="0"/>
                        </a:rPr>
                        <a:t>2012</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ms-MY" sz="1100" b="0" dirty="0">
                          <a:solidFill>
                            <a:schemeClr val="tx1"/>
                          </a:solidFill>
                          <a:latin typeface="Arial" panose="020B0604020202020204" pitchFamily="34" charset="0"/>
                          <a:cs typeface="Arial" panose="020B0604020202020204" pitchFamily="34" charset="0"/>
                        </a:rPr>
                        <a:t>UKK</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ms-MY" sz="1100" b="0" dirty="0">
                          <a:solidFill>
                            <a:schemeClr val="tx1"/>
                          </a:solidFill>
                          <a:latin typeface="Arial" panose="020B0604020202020204" pitchFamily="34" charset="0"/>
                          <a:cs typeface="Arial" panose="020B0604020202020204" pitchFamily="34" charset="0"/>
                        </a:rPr>
                        <a:t>1</a:t>
                      </a:r>
                    </a:p>
                  </a:txBody>
                  <a:tcPr marL="5473" marR="5473" marT="5473" marB="0" anchor="ctr">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8079567"/>
                  </a:ext>
                </a:extLst>
              </a:tr>
              <a:tr h="230754">
                <a:tc>
                  <a:txBody>
                    <a:bodyPr/>
                    <a:lstStyle/>
                    <a:p>
                      <a:pPr marL="36000" algn="ctr" fontAlgn="t">
                        <a:lnSpc>
                          <a:spcPct val="100000"/>
                        </a:lnSpc>
                      </a:pPr>
                      <a:endParaRPr lang="en-MY" sz="1100" b="1" i="0" u="none" strike="noStrike" dirty="0">
                        <a:solidFill>
                          <a:schemeClr val="bg1"/>
                        </a:solidFill>
                        <a:effectLst/>
                        <a:latin typeface="Arial" panose="020B0604020202020204" pitchFamily="34" charset="0"/>
                        <a:cs typeface="Arial" panose="020B0604020202020204" pitchFamily="34" charset="0"/>
                      </a:endParaRP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r>
                        <a:rPr lang="ms-MY" sz="1100" b="1">
                          <a:solidFill>
                            <a:schemeClr val="bg1"/>
                          </a:solidFill>
                          <a:latin typeface="Arial" panose="020B0604020202020204" pitchFamily="34" charset="0"/>
                          <a:cs typeface="Arial" panose="020B0604020202020204" pitchFamily="34" charset="0"/>
                        </a:rPr>
                        <a:t>RANGKAIAN</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ms-MY" sz="1100" b="1"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245132722"/>
                  </a:ext>
                </a:extLst>
              </a:tr>
              <a:tr h="275777">
                <a:tc>
                  <a:txBody>
                    <a:bodyPr/>
                    <a:lstStyle/>
                    <a:p>
                      <a:pPr marL="36000" algn="ctr" fontAlgn="t">
                        <a:lnSpc>
                          <a:spcPct val="100000"/>
                        </a:lnSpc>
                      </a:pPr>
                      <a:r>
                        <a:rPr lang="en-MY" sz="1100" b="0" i="0" u="none" strike="noStrike" dirty="0">
                          <a:solidFill>
                            <a:schemeClr val="tx1"/>
                          </a:solidFill>
                          <a:effectLst/>
                          <a:latin typeface="Arial" panose="020B0604020202020204" pitchFamily="34" charset="0"/>
                          <a:cs typeface="Arial" panose="020B0604020202020204" pitchFamily="34" charset="0"/>
                        </a:rPr>
                        <a:t>1.</a:t>
                      </a: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2075" indent="0"/>
                      <a:r>
                        <a:rPr lang="ms-MY" sz="1100" b="0" dirty="0">
                          <a:solidFill>
                            <a:schemeClr val="tx1"/>
                          </a:solidFill>
                          <a:latin typeface="Arial" panose="020B0604020202020204" pitchFamily="34" charset="0"/>
                          <a:cs typeface="Arial" panose="020B0604020202020204" pitchFamily="34" charset="0"/>
                        </a:rPr>
                        <a:t>Celcom </a:t>
                      </a:r>
                      <a:r>
                        <a:rPr lang="ms-MY" sz="1100" b="0" dirty="0" err="1">
                          <a:solidFill>
                            <a:schemeClr val="tx1"/>
                          </a:solidFill>
                          <a:latin typeface="Arial" panose="020B0604020202020204" pitchFamily="34" charset="0"/>
                          <a:cs typeface="Arial" panose="020B0604020202020204" pitchFamily="34" charset="0"/>
                        </a:rPr>
                        <a:t>Broadband</a:t>
                      </a:r>
                      <a:endParaRPr lang="ms-MY" sz="11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ms-MY" sz="1100" b="0" dirty="0">
                          <a:solidFill>
                            <a:schemeClr val="tx1"/>
                          </a:solidFill>
                          <a:latin typeface="Arial" panose="020B0604020202020204" pitchFamily="34" charset="0"/>
                          <a:cs typeface="Arial" panose="020B0604020202020204" pitchFamily="34" charset="0"/>
                        </a:rPr>
                        <a:t>4</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ms-MY" sz="1100" b="0" dirty="0">
                          <a:solidFill>
                            <a:schemeClr val="tx1"/>
                          </a:solidFill>
                          <a:latin typeface="Arial" panose="020B0604020202020204" pitchFamily="34" charset="0"/>
                          <a:cs typeface="Arial" panose="020B0604020202020204" pitchFamily="34" charset="0"/>
                        </a:rPr>
                        <a:t>2018</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ms-MY" sz="1100" b="0" dirty="0">
                          <a:solidFill>
                            <a:schemeClr val="tx1"/>
                          </a:solidFill>
                          <a:latin typeface="Arial" panose="020B0604020202020204" pitchFamily="34" charset="0"/>
                          <a:cs typeface="Arial" panose="020B0604020202020204" pitchFamily="34" charset="0"/>
                        </a:rPr>
                        <a:t>UKK</a:t>
                      </a:r>
                    </a:p>
                  </a:txBody>
                  <a:tcPr marL="5473" marR="5473" marT="547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ms-MY" sz="1100" b="0" dirty="0">
                          <a:solidFill>
                            <a:schemeClr val="tx1"/>
                          </a:solidFill>
                          <a:latin typeface="Arial" panose="020B0604020202020204" pitchFamily="34" charset="0"/>
                          <a:cs typeface="Arial" panose="020B0604020202020204" pitchFamily="34" charset="0"/>
                        </a:rPr>
                        <a:t>4</a:t>
                      </a:r>
                    </a:p>
                  </a:txBody>
                  <a:tcPr marL="5473" marR="5473" marT="5473" marB="0" anchor="ctr">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43074669"/>
                  </a:ext>
                </a:extLst>
              </a:tr>
            </a:tbl>
          </a:graphicData>
        </a:graphic>
      </p:graphicFrame>
      <p:sp>
        <p:nvSpPr>
          <p:cNvPr id="6" name="TextBox 5">
            <a:extLst>
              <a:ext uri="{FF2B5EF4-FFF2-40B4-BE49-F238E27FC236}">
                <a16:creationId xmlns:a16="http://schemas.microsoft.com/office/drawing/2014/main" id="{C978E92D-07EF-406C-840E-9627290B1E85}"/>
              </a:ext>
            </a:extLst>
          </p:cNvPr>
          <p:cNvSpPr txBox="1"/>
          <p:nvPr/>
        </p:nvSpPr>
        <p:spPr>
          <a:xfrm>
            <a:off x="6642100" y="635200"/>
            <a:ext cx="4747260" cy="369332"/>
          </a:xfrm>
          <a:prstGeom prst="rect">
            <a:avLst/>
          </a:prstGeom>
          <a:noFill/>
        </p:spPr>
        <p:txBody>
          <a:bodyPr wrap="square">
            <a:spAutoFit/>
          </a:bodyPr>
          <a:lstStyle/>
          <a:p>
            <a:r>
              <a:rPr lang="en-US" sz="1800" b="1">
                <a:solidFill>
                  <a:srgbClr val="FF0000"/>
                </a:solidFill>
                <a:latin typeface="Arial" panose="020B0604020202020204" pitchFamily="34" charset="0"/>
                <a:ea typeface="ＭＳ Ｐゴシック" panose="020B0600070205080204" pitchFamily="34" charset="-128"/>
                <a:cs typeface="Arial" panose="020B0604020202020204" pitchFamily="34" charset="0"/>
              </a:rPr>
              <a:t>&lt;&lt;cth utk dilengkapkan&gt;&gt; </a:t>
            </a:r>
            <a:endParaRPr lang="en-MY"/>
          </a:p>
        </p:txBody>
      </p:sp>
    </p:spTree>
    <p:extLst>
      <p:ext uri="{BB962C8B-B14F-4D97-AF65-F5344CB8AC3E}">
        <p14:creationId xmlns:p14="http://schemas.microsoft.com/office/powerpoint/2010/main" val="291306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US" sz="24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RINGKASAN PERALATAN SEDIA ADA    </a:t>
            </a:r>
            <a:endParaRPr lang="ms-MY" sz="2400" b="1" dirty="0">
              <a:solidFill>
                <a:srgbClr val="FF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16</a:t>
            </a:fld>
            <a:endParaRPr lang="ms-MY"/>
          </a:p>
        </p:txBody>
      </p:sp>
      <p:graphicFrame>
        <p:nvGraphicFramePr>
          <p:cNvPr id="2" name="Table 1">
            <a:extLst>
              <a:ext uri="{FF2B5EF4-FFF2-40B4-BE49-F238E27FC236}">
                <a16:creationId xmlns:a16="http://schemas.microsoft.com/office/drawing/2014/main" id="{1D9E2E33-344C-435A-8364-E69D1298F597}"/>
              </a:ext>
            </a:extLst>
          </p:cNvPr>
          <p:cNvGraphicFramePr>
            <a:graphicFrameLocks noGrp="1"/>
          </p:cNvGraphicFramePr>
          <p:nvPr/>
        </p:nvGraphicFramePr>
        <p:xfrm>
          <a:off x="85725" y="738505"/>
          <a:ext cx="12020549" cy="5833397"/>
        </p:xfrm>
        <a:graphic>
          <a:graphicData uri="http://schemas.openxmlformats.org/drawingml/2006/table">
            <a:tbl>
              <a:tblPr/>
              <a:tblGrid>
                <a:gridCol w="347467">
                  <a:extLst>
                    <a:ext uri="{9D8B030D-6E8A-4147-A177-3AD203B41FA5}">
                      <a16:colId xmlns:a16="http://schemas.microsoft.com/office/drawing/2014/main" val="1209033834"/>
                    </a:ext>
                  </a:extLst>
                </a:gridCol>
                <a:gridCol w="1372748">
                  <a:extLst>
                    <a:ext uri="{9D8B030D-6E8A-4147-A177-3AD203B41FA5}">
                      <a16:colId xmlns:a16="http://schemas.microsoft.com/office/drawing/2014/main" val="3770982647"/>
                    </a:ext>
                  </a:extLst>
                </a:gridCol>
                <a:gridCol w="757319">
                  <a:extLst>
                    <a:ext uri="{9D8B030D-6E8A-4147-A177-3AD203B41FA5}">
                      <a16:colId xmlns:a16="http://schemas.microsoft.com/office/drawing/2014/main" val="2484752653"/>
                    </a:ext>
                  </a:extLst>
                </a:gridCol>
                <a:gridCol w="1116436">
                  <a:extLst>
                    <a:ext uri="{9D8B030D-6E8A-4147-A177-3AD203B41FA5}">
                      <a16:colId xmlns:a16="http://schemas.microsoft.com/office/drawing/2014/main" val="3524858814"/>
                    </a:ext>
                  </a:extLst>
                </a:gridCol>
                <a:gridCol w="2561619">
                  <a:extLst>
                    <a:ext uri="{9D8B030D-6E8A-4147-A177-3AD203B41FA5}">
                      <a16:colId xmlns:a16="http://schemas.microsoft.com/office/drawing/2014/main" val="324083918"/>
                    </a:ext>
                  </a:extLst>
                </a:gridCol>
                <a:gridCol w="1172992">
                  <a:extLst>
                    <a:ext uri="{9D8B030D-6E8A-4147-A177-3AD203B41FA5}">
                      <a16:colId xmlns:a16="http://schemas.microsoft.com/office/drawing/2014/main" val="709263201"/>
                    </a:ext>
                  </a:extLst>
                </a:gridCol>
                <a:gridCol w="1172992">
                  <a:extLst>
                    <a:ext uri="{9D8B030D-6E8A-4147-A177-3AD203B41FA5}">
                      <a16:colId xmlns:a16="http://schemas.microsoft.com/office/drawing/2014/main" val="3001374575"/>
                    </a:ext>
                  </a:extLst>
                </a:gridCol>
                <a:gridCol w="1172992">
                  <a:extLst>
                    <a:ext uri="{9D8B030D-6E8A-4147-A177-3AD203B41FA5}">
                      <a16:colId xmlns:a16="http://schemas.microsoft.com/office/drawing/2014/main" val="2959889499"/>
                    </a:ext>
                  </a:extLst>
                </a:gridCol>
                <a:gridCol w="1172992">
                  <a:extLst>
                    <a:ext uri="{9D8B030D-6E8A-4147-A177-3AD203B41FA5}">
                      <a16:colId xmlns:a16="http://schemas.microsoft.com/office/drawing/2014/main" val="753636328"/>
                    </a:ext>
                  </a:extLst>
                </a:gridCol>
                <a:gridCol w="1172992">
                  <a:extLst>
                    <a:ext uri="{9D8B030D-6E8A-4147-A177-3AD203B41FA5}">
                      <a16:colId xmlns:a16="http://schemas.microsoft.com/office/drawing/2014/main" val="3951580423"/>
                    </a:ext>
                  </a:extLst>
                </a:gridCol>
              </a:tblGrid>
              <a:tr h="259676">
                <a:tc>
                  <a:txBody>
                    <a:bodyPr/>
                    <a:lstStyle/>
                    <a:p>
                      <a:pPr marL="36000" algn="ctr" fontAlgn="b">
                        <a:lnSpc>
                          <a:spcPct val="100000"/>
                        </a:lnSpc>
                      </a:pPr>
                      <a:r>
                        <a:rPr lang="en-MY" sz="800" b="1" i="0" u="none" strike="noStrike" dirty="0">
                          <a:solidFill>
                            <a:schemeClr val="tx1"/>
                          </a:solidFill>
                          <a:effectLst/>
                          <a:latin typeface="Arial" panose="020B0604020202020204" pitchFamily="34" charset="0"/>
                          <a:cs typeface="Arial" panose="020B0604020202020204" pitchFamily="34" charset="0"/>
                        </a:rPr>
                        <a:t>BIL.</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800" b="1" i="0" u="none" strike="noStrike">
                          <a:solidFill>
                            <a:schemeClr val="tx1"/>
                          </a:solidFill>
                          <a:effectLst/>
                          <a:latin typeface="Arial" panose="020B0604020202020204" pitchFamily="34" charset="0"/>
                          <a:cs typeface="Arial" panose="020B0604020202020204" pitchFamily="34" charset="0"/>
                        </a:rPr>
                        <a:t>ITEM</a:t>
                      </a: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800" b="1" i="0" u="none" strike="noStrike">
                          <a:solidFill>
                            <a:schemeClr val="tx1"/>
                          </a:solidFill>
                          <a:effectLst/>
                          <a:latin typeface="Arial" panose="020B0604020202020204" pitchFamily="34" charset="0"/>
                          <a:cs typeface="Arial" panose="020B0604020202020204" pitchFamily="34" charset="0"/>
                        </a:rPr>
                        <a:t>TAHUN PEROLEHAN</a:t>
                      </a: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800" b="1" i="0" u="none" strike="noStrike">
                          <a:solidFill>
                            <a:schemeClr val="tx1"/>
                          </a:solidFill>
                          <a:effectLst/>
                          <a:latin typeface="Arial" panose="020B0604020202020204" pitchFamily="34" charset="0"/>
                          <a:cs typeface="Arial" panose="020B0604020202020204" pitchFamily="34" charset="0"/>
                        </a:rPr>
                        <a:t>HARGA (RM)</a:t>
                      </a: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800" b="1" i="0" u="none" strike="noStrike">
                          <a:solidFill>
                            <a:schemeClr val="tx1"/>
                          </a:solidFill>
                          <a:effectLst/>
                          <a:latin typeface="Arial" panose="020B0604020202020204" pitchFamily="34" charset="0"/>
                          <a:cs typeface="Arial" panose="020B0604020202020204" pitchFamily="34" charset="0"/>
                        </a:rPr>
                        <a:t>SPESIFIKASI</a:t>
                      </a: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800" b="1" i="0" u="none" strike="noStrike">
                          <a:solidFill>
                            <a:schemeClr val="tx1"/>
                          </a:solidFill>
                          <a:effectLst/>
                          <a:latin typeface="Arial" panose="020B0604020202020204" pitchFamily="34" charset="0"/>
                          <a:cs typeface="Arial" panose="020B0604020202020204" pitchFamily="34" charset="0"/>
                        </a:rPr>
                        <a:t>SEDIA ADA</a:t>
                      </a: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36000" algn="ctr" fontAlgn="b">
                        <a:lnSpc>
                          <a:spcPct val="100000"/>
                        </a:lnSpc>
                      </a:pPr>
                      <a:r>
                        <a:rPr lang="en-MY" sz="800" b="1" i="0" u="none" strike="noStrike">
                          <a:solidFill>
                            <a:schemeClr val="tx1"/>
                          </a:solidFill>
                          <a:effectLst/>
                          <a:latin typeface="Arial" panose="020B0604020202020204" pitchFamily="34" charset="0"/>
                          <a:cs typeface="Arial" panose="020B0604020202020204" pitchFamily="34" charset="0"/>
                        </a:rPr>
                        <a:t>GANTIAN</a:t>
                      </a: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36000" algn="ctr" fontAlgn="b">
                        <a:lnSpc>
                          <a:spcPct val="100000"/>
                        </a:lnSpc>
                      </a:pPr>
                      <a:r>
                        <a:rPr lang="en-MY" sz="800" b="1" i="0" u="none" strike="noStrike">
                          <a:solidFill>
                            <a:schemeClr val="tx1"/>
                          </a:solidFill>
                          <a:effectLst/>
                          <a:latin typeface="Arial" panose="020B0604020202020204" pitchFamily="34" charset="0"/>
                          <a:cs typeface="Arial" panose="020B0604020202020204" pitchFamily="34" charset="0"/>
                        </a:rPr>
                        <a:t>LUPUS</a:t>
                      </a: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pPr marL="36000" algn="ctr" fontAlgn="b">
                        <a:lnSpc>
                          <a:spcPct val="100000"/>
                        </a:lnSpc>
                      </a:pPr>
                      <a:r>
                        <a:rPr lang="en-MY" sz="800" b="1" i="0" u="none" strike="noStrike">
                          <a:solidFill>
                            <a:schemeClr val="tx1"/>
                          </a:solidFill>
                          <a:effectLst/>
                          <a:latin typeface="Arial" panose="020B0604020202020204" pitchFamily="34" charset="0"/>
                          <a:cs typeface="Arial" panose="020B0604020202020204" pitchFamily="34" charset="0"/>
                        </a:rPr>
                        <a:t>BAHARU</a:t>
                      </a: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pPr marL="36000" algn="ctr" fontAlgn="b">
                        <a:lnSpc>
                          <a:spcPct val="100000"/>
                        </a:lnSpc>
                      </a:pPr>
                      <a:r>
                        <a:rPr lang="en-MY" sz="800" b="1" i="0" u="none" strike="noStrike">
                          <a:solidFill>
                            <a:schemeClr val="tx1"/>
                          </a:solidFill>
                          <a:effectLst/>
                          <a:latin typeface="Arial" panose="020B0604020202020204" pitchFamily="34" charset="0"/>
                          <a:cs typeface="Arial" panose="020B0604020202020204" pitchFamily="34" charset="0"/>
                        </a:rPr>
                        <a:t>JUMLAH</a:t>
                      </a: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7224764"/>
                  </a:ext>
                </a:extLst>
              </a:tr>
              <a:tr h="228943">
                <a:tc>
                  <a:txBody>
                    <a:bodyPr/>
                    <a:lstStyle/>
                    <a:p>
                      <a:pPr marL="36000" algn="ctr" fontAlgn="t">
                        <a:lnSpc>
                          <a:spcPct val="100000"/>
                        </a:lnSpc>
                      </a:pPr>
                      <a:endParaRPr lang="en-MY" sz="800" b="0" i="0" u="none" strike="noStrike" dirty="0">
                        <a:solidFill>
                          <a:schemeClr val="bg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a:txBody>
                    <a:bodyPr/>
                    <a:lstStyle/>
                    <a:p>
                      <a:pPr marL="92075" indent="0">
                        <a:spcAft>
                          <a:spcPts val="0"/>
                        </a:spcAft>
                      </a:pPr>
                      <a:r>
                        <a:rPr lang="ms-MY" sz="800" b="1" u="none">
                          <a:solidFill>
                            <a:schemeClr val="bg1"/>
                          </a:solidFill>
                          <a:latin typeface="Arial" panose="020B0604020202020204" pitchFamily="34" charset="0"/>
                          <a:cs typeface="Arial" panose="020B0604020202020204" pitchFamily="34" charset="0"/>
                        </a:rPr>
                        <a:t>KOMPUTER DESKTOP</a:t>
                      </a:r>
                      <a:endParaRPr lang="ms-MY" sz="800" b="1" u="none"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lgn="ctr"/>
                      <a:endParaRPr lang="ms-MY" sz="800" b="0" u="none"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92075" indent="0" algn="ctr"/>
                      <a:endParaRPr lang="ms-MY" sz="800" b="0" u="none"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indent="-101600" fontAlgn="ctr">
                        <a:lnSpc>
                          <a:spcPct val="100000"/>
                        </a:lnSpc>
                        <a:spcAft>
                          <a:spcPts val="0"/>
                        </a:spcAft>
                        <a:buFont typeface="Wingdings" panose="05000000000000000000" pitchFamily="2" charset="2"/>
                        <a:buChar char="§"/>
                      </a:pPr>
                      <a:endParaRPr lang="ms-MY" sz="800" baseline="0">
                        <a:solidFill>
                          <a:schemeClr val="bg1"/>
                        </a:solidFill>
                        <a:effectLst/>
                        <a:latin typeface="Arial" panose="020B0604020202020204" pitchFamily="34" charset="0"/>
                        <a:ea typeface="Times New Roman"/>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99939508"/>
                  </a:ext>
                </a:extLst>
              </a:tr>
              <a:tr h="400249">
                <a:tc>
                  <a:txBody>
                    <a:bodyPr/>
                    <a:lstStyle/>
                    <a:p>
                      <a:pPr marL="36000" marR="0" lvl="0" indent="0" algn="ctr" defTabSz="914400" rtl="0" eaLnBrk="1" fontAlgn="t" latinLnBrk="0" hangingPunct="1">
                        <a:lnSpc>
                          <a:spcPct val="100000"/>
                        </a:lnSpc>
                        <a:spcBef>
                          <a:spcPts val="0"/>
                        </a:spcBef>
                        <a:spcAft>
                          <a:spcPts val="0"/>
                        </a:spcAft>
                        <a:buClrTx/>
                        <a:buSzTx/>
                        <a:buFontTx/>
                        <a:buNone/>
                        <a:tabLst/>
                        <a:defRPr/>
                      </a:pPr>
                      <a:r>
                        <a:rPr lang="en-MY" sz="800" b="0" i="0" u="none" strike="noStrike">
                          <a:solidFill>
                            <a:schemeClr val="tx1"/>
                          </a:solidFill>
                          <a:effectLst/>
                          <a:latin typeface="Arial" panose="020B0604020202020204" pitchFamily="34" charset="0"/>
                          <a:cs typeface="Arial" panose="020B0604020202020204" pitchFamily="34" charset="0"/>
                        </a:rPr>
                        <a:t>1.</a:t>
                      </a:r>
                    </a:p>
                    <a:p>
                      <a:pPr marL="36000" algn="ctr" fontAlgn="t">
                        <a:lnSpc>
                          <a:spcPct val="100000"/>
                        </a:lnSpc>
                      </a:pP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spcAft>
                          <a:spcPts val="0"/>
                        </a:spcAft>
                      </a:pPr>
                      <a:r>
                        <a:rPr lang="ms-MY" sz="800" b="0" u="none">
                          <a:solidFill>
                            <a:schemeClr val="tx1"/>
                          </a:solidFill>
                          <a:latin typeface="Arial" panose="020B0604020202020204" pitchFamily="34" charset="0"/>
                          <a:cs typeface="Arial" panose="020B0604020202020204" pitchFamily="34" charset="0"/>
                        </a:rPr>
                        <a:t>HP Compaq dc7700</a:t>
                      </a:r>
                    </a:p>
                    <a:p>
                      <a:pPr marL="92075" indent="0">
                        <a:spcAft>
                          <a:spcPts val="0"/>
                        </a:spcAft>
                      </a:pPr>
                      <a:r>
                        <a:rPr lang="ms-MY" sz="800" b="0" u="none">
                          <a:solidFill>
                            <a:schemeClr val="tx1"/>
                          </a:solidFill>
                          <a:latin typeface="Arial" panose="020B0604020202020204" pitchFamily="34" charset="0"/>
                          <a:cs typeface="Arial" panose="020B0604020202020204" pitchFamily="34" charset="0"/>
                        </a:rPr>
                        <a:t>(</a:t>
                      </a:r>
                      <a:r>
                        <a:rPr lang="nn-NO" sz="800" b="0" u="none">
                          <a:solidFill>
                            <a:schemeClr val="tx1"/>
                          </a:solidFill>
                          <a:latin typeface="Arial" panose="020B0604020202020204" pitchFamily="34" charset="0"/>
                          <a:cs typeface="Arial" panose="020B0604020202020204" pitchFamily="34" charset="0"/>
                        </a:rPr>
                        <a:t>Aset</a:t>
                      </a:r>
                      <a:r>
                        <a:rPr lang="ms-MY" sz="800" b="0" u="none">
                          <a:solidFill>
                            <a:schemeClr val="tx1"/>
                          </a:solidFill>
                          <a:latin typeface="Arial" panose="020B0604020202020204" pitchFamily="34" charset="0"/>
                          <a:cs typeface="Arial" panose="020B0604020202020204" pitchFamily="34" charset="0"/>
                        </a:rPr>
                        <a:t>)</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a:r>
                        <a:rPr lang="ms-MY" sz="800" b="0">
                          <a:solidFill>
                            <a:srgbClr val="FF0000"/>
                          </a:solidFill>
                          <a:latin typeface="Arial" panose="020B0604020202020204" pitchFamily="34" charset="0"/>
                          <a:cs typeface="Arial" panose="020B0604020202020204" pitchFamily="34" charset="0"/>
                        </a:rPr>
                        <a:t>??</a:t>
                      </a:r>
                      <a:endParaRPr lang="ms-MY" sz="800" b="0" u="none" dirty="0">
                        <a:solidFill>
                          <a:srgbClr val="FF0000"/>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marR="0" lvl="0" indent="0" algn="ctr" defTabSz="914400" rtl="0" eaLnBrk="1" fontAlgn="auto" latinLnBrk="0" hangingPunct="1">
                        <a:lnSpc>
                          <a:spcPct val="100000"/>
                        </a:lnSpc>
                        <a:spcBef>
                          <a:spcPts val="0"/>
                        </a:spcBef>
                        <a:spcAft>
                          <a:spcPts val="0"/>
                        </a:spcAft>
                        <a:buClrTx/>
                        <a:buSzTx/>
                        <a:buFontTx/>
                        <a:buNone/>
                        <a:tabLst/>
                        <a:defRPr/>
                      </a:pPr>
                      <a:endParaRPr lang="ms-MY" sz="800" b="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Processor  : </a:t>
                      </a:r>
                      <a:r>
                        <a:rPr lang="pt-BR" sz="800" baseline="0">
                          <a:solidFill>
                            <a:srgbClr val="FF0000"/>
                          </a:solidFill>
                          <a:effectLst/>
                          <a:latin typeface="Arial" panose="020B0604020202020204" pitchFamily="34" charset="0"/>
                          <a:ea typeface="Times New Roman"/>
                          <a:cs typeface="Arial" panose="020B0604020202020204" pitchFamily="34" charset="0"/>
                        </a:rPr>
                        <a:t>Intel(R) Core (TM) i7-8700</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Memory     : 8 GB RAM </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b="0">
                          <a:solidFill>
                            <a:schemeClr val="tx1"/>
                          </a:solidFill>
                          <a:latin typeface="Arial" panose="020B0604020202020204" pitchFamily="34" charset="0"/>
                          <a:cs typeface="Arial" panose="020B0604020202020204" pitchFamily="34" charset="0"/>
                        </a:rPr>
                        <a:t>0</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4976047"/>
                  </a:ext>
                </a:extLst>
              </a:tr>
              <a:tr h="400249">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2.</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spcAft>
                          <a:spcPts val="0"/>
                        </a:spcAft>
                      </a:pPr>
                      <a:r>
                        <a:rPr kumimoji="0" lang="ms-MY"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HP Compaq dc7800</a:t>
                      </a:r>
                    </a:p>
                    <a:p>
                      <a:pPr marL="92075" marR="0" lvl="0" indent="0" algn="l" defTabSz="914400" rtl="0" eaLnBrk="1" fontAlgn="auto" latinLnBrk="0" hangingPunct="1">
                        <a:lnSpc>
                          <a:spcPct val="100000"/>
                        </a:lnSpc>
                        <a:spcBef>
                          <a:spcPts val="0"/>
                        </a:spcBef>
                        <a:spcAft>
                          <a:spcPts val="0"/>
                        </a:spcAft>
                        <a:buClrTx/>
                        <a:buSzTx/>
                        <a:buFontTx/>
                        <a:buNone/>
                        <a:tabLst/>
                        <a:defRPr/>
                      </a:pPr>
                      <a:r>
                        <a:rPr lang="ms-MY" sz="800" b="0" u="none">
                          <a:solidFill>
                            <a:schemeClr val="tx1"/>
                          </a:solidFill>
                          <a:latin typeface="Arial" panose="020B0604020202020204" pitchFamily="34" charset="0"/>
                          <a:cs typeface="Arial" panose="020B0604020202020204" pitchFamily="34" charset="0"/>
                        </a:rPr>
                        <a:t>(</a:t>
                      </a:r>
                      <a:r>
                        <a:rPr lang="nn-NO" sz="800" b="0" u="none">
                          <a:solidFill>
                            <a:schemeClr val="tx1"/>
                          </a:solidFill>
                          <a:latin typeface="Arial" panose="020B0604020202020204" pitchFamily="34" charset="0"/>
                          <a:cs typeface="Arial" panose="020B0604020202020204" pitchFamily="34" charset="0"/>
                        </a:rPr>
                        <a:t>Aset</a:t>
                      </a:r>
                      <a:r>
                        <a:rPr lang="ms-MY" sz="800" b="0" u="none">
                          <a:solidFill>
                            <a:schemeClr val="tx1"/>
                          </a:solidFill>
                          <a:latin typeface="Arial" panose="020B0604020202020204" pitchFamily="34" charset="0"/>
                          <a:cs typeface="Arial" panose="020B0604020202020204" pitchFamily="34" charset="0"/>
                        </a:rPr>
                        <a:t>)</a:t>
                      </a:r>
                    </a:p>
                    <a:p>
                      <a:pPr marL="263525" indent="-80963">
                        <a:spcAft>
                          <a:spcPts val="0"/>
                        </a:spcAft>
                        <a:buFont typeface="Wingdings" panose="05000000000000000000" pitchFamily="2" charset="2"/>
                        <a:buChar char="§"/>
                      </a:pPr>
                      <a:r>
                        <a:rPr lang="ms-MY" sz="800" b="0" u="none">
                          <a:solidFill>
                            <a:schemeClr val="tx1"/>
                          </a:solidFill>
                          <a:latin typeface="Arial" panose="020B0604020202020204" pitchFamily="34" charset="0"/>
                          <a:cs typeface="Arial" panose="020B0604020202020204" pitchFamily="34" charset="0"/>
                        </a:rPr>
                        <a:t>Pemandu</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a:r>
                        <a:rPr lang="ms-MY" sz="800" b="0" u="none">
                          <a:solidFill>
                            <a:schemeClr val="tx1"/>
                          </a:solidFill>
                          <a:latin typeface="Arial" panose="020B0604020202020204" pitchFamily="34" charset="0"/>
                          <a:cs typeface="Arial" panose="020B0604020202020204" pitchFamily="34" charset="0"/>
                        </a:rPr>
                        <a:t>2017</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ct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101600" fontAlgn="ctr">
                        <a:lnSpc>
                          <a:spcPct val="100000"/>
                        </a:lnSpc>
                        <a:spcAft>
                          <a:spcPts val="0"/>
                        </a:spcAft>
                        <a:buFont typeface="Wingdings" panose="05000000000000000000" pitchFamily="2" charset="2"/>
                        <a:buChar char="§"/>
                      </a:pPr>
                      <a:r>
                        <a:rPr lang="ms-MY" sz="800" b="0" baseline="0">
                          <a:solidFill>
                            <a:schemeClr val="tx1"/>
                          </a:solidFill>
                          <a:effectLst/>
                          <a:latin typeface="Arial" panose="020B0604020202020204" pitchFamily="34" charset="0"/>
                          <a:ea typeface="Times New Roman"/>
                          <a:cs typeface="Arial" panose="020B0604020202020204" pitchFamily="34" charset="0"/>
                        </a:rPr>
                        <a:t>Processor  : </a:t>
                      </a:r>
                      <a:r>
                        <a:rPr lang="pt-BR" sz="800" b="0" baseline="0">
                          <a:solidFill>
                            <a:schemeClr val="tx1"/>
                          </a:solidFill>
                          <a:effectLst/>
                          <a:latin typeface="Arial" panose="020B0604020202020204" pitchFamily="34" charset="0"/>
                          <a:ea typeface="Times New Roman"/>
                          <a:cs typeface="Arial" panose="020B0604020202020204" pitchFamily="34" charset="0"/>
                        </a:rPr>
                        <a:t>Intel Core Duo</a:t>
                      </a:r>
                    </a:p>
                    <a:p>
                      <a:pPr marL="0" lvl="0" indent="-101600" fontAlgn="ctr">
                        <a:lnSpc>
                          <a:spcPct val="100000"/>
                        </a:lnSpc>
                        <a:spcAft>
                          <a:spcPts val="0"/>
                        </a:spcAft>
                        <a:buFont typeface="Wingdings" panose="05000000000000000000" pitchFamily="2" charset="2"/>
                        <a:buChar char="§"/>
                      </a:pPr>
                      <a:r>
                        <a:rPr lang="ms-MY" sz="800" b="0" baseline="0">
                          <a:solidFill>
                            <a:srgbClr val="FF0000"/>
                          </a:solidFill>
                          <a:effectLst/>
                          <a:latin typeface="Arial" panose="020B0604020202020204" pitchFamily="34" charset="0"/>
                          <a:ea typeface="Times New Roman"/>
                          <a:cs typeface="Arial" panose="020B0604020202020204" pitchFamily="34" charset="0"/>
                        </a:rPr>
                        <a:t>Memory     : 8 GB RAM </a:t>
                      </a:r>
                    </a:p>
                    <a:p>
                      <a:pPr marL="0" lvl="0" indent="-101600" fontAlgn="ctr">
                        <a:lnSpc>
                          <a:spcPct val="100000"/>
                        </a:lnSpc>
                        <a:spcAft>
                          <a:spcPts val="0"/>
                        </a:spcAft>
                        <a:buFont typeface="Wingdings" panose="05000000000000000000" pitchFamily="2" charset="2"/>
                        <a:buChar char="§"/>
                      </a:pPr>
                      <a:r>
                        <a:rPr lang="ms-MY" sz="800" b="0" baseline="0">
                          <a:solidFill>
                            <a:srgbClr val="FF0000"/>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9379030"/>
                  </a:ext>
                </a:extLst>
              </a:tr>
              <a:tr h="400249">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3.</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spcAft>
                          <a:spcPts val="0"/>
                        </a:spcAft>
                      </a:pPr>
                      <a:r>
                        <a:rPr kumimoji="0" lang="ms-MY"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HP Compaq dc7900</a:t>
                      </a:r>
                    </a:p>
                    <a:p>
                      <a:pPr marL="92075" marR="0" lvl="0" indent="0" algn="l" defTabSz="914400" rtl="0" eaLnBrk="1" fontAlgn="auto" latinLnBrk="0" hangingPunct="1">
                        <a:lnSpc>
                          <a:spcPct val="100000"/>
                        </a:lnSpc>
                        <a:spcBef>
                          <a:spcPts val="0"/>
                        </a:spcBef>
                        <a:spcAft>
                          <a:spcPts val="0"/>
                        </a:spcAft>
                        <a:buClrTx/>
                        <a:buSzTx/>
                        <a:buFontTx/>
                        <a:buNone/>
                        <a:tabLst/>
                        <a:defRPr/>
                      </a:pPr>
                      <a:r>
                        <a:rPr lang="ms-MY" sz="800" b="0" u="none">
                          <a:solidFill>
                            <a:schemeClr val="tx1"/>
                          </a:solidFill>
                          <a:latin typeface="Arial" panose="020B0604020202020204" pitchFamily="34" charset="0"/>
                          <a:cs typeface="Arial" panose="020B0604020202020204" pitchFamily="34" charset="0"/>
                        </a:rPr>
                        <a:t>(</a:t>
                      </a:r>
                      <a:r>
                        <a:rPr lang="nn-NO" sz="800" b="0" u="none">
                          <a:solidFill>
                            <a:schemeClr val="tx1"/>
                          </a:solidFill>
                          <a:latin typeface="Arial" panose="020B0604020202020204" pitchFamily="34" charset="0"/>
                          <a:cs typeface="Arial" panose="020B0604020202020204" pitchFamily="34" charset="0"/>
                        </a:rPr>
                        <a:t>Aset</a:t>
                      </a:r>
                      <a:r>
                        <a:rPr lang="ms-MY" sz="800" b="0" u="none">
                          <a:solidFill>
                            <a:schemeClr val="tx1"/>
                          </a:solidFill>
                          <a:latin typeface="Arial" panose="020B0604020202020204" pitchFamily="34" charset="0"/>
                          <a:cs typeface="Arial" panose="020B0604020202020204" pitchFamily="34" charset="0"/>
                        </a:rPr>
                        <a:t>)</a:t>
                      </a:r>
                    </a:p>
                    <a:p>
                      <a:pPr marL="263525" indent="-80963">
                        <a:spcAft>
                          <a:spcPts val="0"/>
                        </a:spcAft>
                        <a:buFont typeface="Wingdings" panose="05000000000000000000" pitchFamily="2" charset="2"/>
                        <a:buChar char="§"/>
                      </a:pPr>
                      <a:r>
                        <a:rPr lang="ms-MY" sz="800" b="0" u="none">
                          <a:solidFill>
                            <a:schemeClr val="tx1"/>
                          </a:solidFill>
                          <a:latin typeface="Arial" panose="020B0604020202020204" pitchFamily="34" charset="0"/>
                          <a:cs typeface="Arial" panose="020B0604020202020204" pitchFamily="34" charset="0"/>
                        </a:rPr>
                        <a:t>Pembantu Awam</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a:r>
                        <a:rPr lang="ms-MY" sz="800" b="0" u="none">
                          <a:solidFill>
                            <a:schemeClr val="tx1"/>
                          </a:solidFill>
                          <a:latin typeface="Arial" panose="020B0604020202020204" pitchFamily="34" charset="0"/>
                          <a:cs typeface="Arial" panose="020B0604020202020204" pitchFamily="34" charset="0"/>
                        </a:rPr>
                        <a:t>2017</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ct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101600" fontAlgn="ctr">
                        <a:lnSpc>
                          <a:spcPct val="100000"/>
                        </a:lnSpc>
                        <a:spcAft>
                          <a:spcPts val="0"/>
                        </a:spcAft>
                        <a:buFont typeface="Wingdings" panose="05000000000000000000" pitchFamily="2" charset="2"/>
                        <a:buChar char="§"/>
                      </a:pPr>
                      <a:r>
                        <a:rPr lang="ms-MY" sz="800" b="0" baseline="0">
                          <a:solidFill>
                            <a:schemeClr val="tx1"/>
                          </a:solidFill>
                          <a:effectLst/>
                          <a:latin typeface="Arial" panose="020B0604020202020204" pitchFamily="34" charset="0"/>
                          <a:ea typeface="Times New Roman"/>
                          <a:cs typeface="Arial" panose="020B0604020202020204" pitchFamily="34" charset="0"/>
                        </a:rPr>
                        <a:t>Processor  : </a:t>
                      </a:r>
                      <a:r>
                        <a:rPr lang="pt-BR" sz="800" b="0" baseline="0">
                          <a:solidFill>
                            <a:schemeClr val="tx1"/>
                          </a:solidFill>
                          <a:effectLst/>
                          <a:latin typeface="Arial" panose="020B0604020202020204" pitchFamily="34" charset="0"/>
                          <a:ea typeface="Times New Roman"/>
                          <a:cs typeface="Arial" panose="020B0604020202020204" pitchFamily="34" charset="0"/>
                        </a:rPr>
                        <a:t>Intel Core 2</a:t>
                      </a:r>
                    </a:p>
                    <a:p>
                      <a:pPr marL="0" lvl="0" indent="-101600" fontAlgn="ctr">
                        <a:lnSpc>
                          <a:spcPct val="100000"/>
                        </a:lnSpc>
                        <a:spcAft>
                          <a:spcPts val="0"/>
                        </a:spcAft>
                        <a:buFont typeface="Wingdings" panose="05000000000000000000" pitchFamily="2" charset="2"/>
                        <a:buChar char="§"/>
                      </a:pPr>
                      <a:r>
                        <a:rPr lang="ms-MY" sz="800" b="0" baseline="0">
                          <a:solidFill>
                            <a:srgbClr val="FF0000"/>
                          </a:solidFill>
                          <a:effectLst/>
                          <a:latin typeface="Arial" panose="020B0604020202020204" pitchFamily="34" charset="0"/>
                          <a:ea typeface="Times New Roman"/>
                          <a:cs typeface="Arial" panose="020B0604020202020204" pitchFamily="34" charset="0"/>
                        </a:rPr>
                        <a:t>Memory     : 8 GB RAM </a:t>
                      </a:r>
                    </a:p>
                    <a:p>
                      <a:pPr marL="0" lvl="0" indent="-101600" fontAlgn="ctr">
                        <a:lnSpc>
                          <a:spcPct val="100000"/>
                        </a:lnSpc>
                        <a:spcAft>
                          <a:spcPts val="0"/>
                        </a:spcAft>
                        <a:buFont typeface="Wingdings" panose="05000000000000000000" pitchFamily="2" charset="2"/>
                        <a:buChar char="§"/>
                      </a:pPr>
                      <a:r>
                        <a:rPr lang="ms-MY" sz="800" b="0" baseline="0">
                          <a:solidFill>
                            <a:srgbClr val="FF0000"/>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3</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2</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68801881"/>
                  </a:ext>
                </a:extLst>
              </a:tr>
              <a:tr h="505952">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4.</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spcAft>
                          <a:spcPts val="0"/>
                        </a:spcAft>
                      </a:pPr>
                      <a:r>
                        <a:rPr kumimoji="0" lang="ms-MY"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HP Compaq 8300</a:t>
                      </a:r>
                    </a:p>
                    <a:p>
                      <a:pPr marL="92075" marR="0" lvl="0" indent="0" algn="l" defTabSz="914400" rtl="0" eaLnBrk="1" fontAlgn="auto" latinLnBrk="0" hangingPunct="1">
                        <a:lnSpc>
                          <a:spcPct val="100000"/>
                        </a:lnSpc>
                        <a:spcBef>
                          <a:spcPts val="0"/>
                        </a:spcBef>
                        <a:spcAft>
                          <a:spcPts val="0"/>
                        </a:spcAft>
                        <a:buClrTx/>
                        <a:buSzTx/>
                        <a:buFontTx/>
                        <a:buNone/>
                        <a:tabLst/>
                        <a:defRPr/>
                      </a:pPr>
                      <a:r>
                        <a:rPr lang="ms-MY" sz="800" b="0" u="none">
                          <a:solidFill>
                            <a:schemeClr val="tx1"/>
                          </a:solidFill>
                          <a:latin typeface="Arial" panose="020B0604020202020204" pitchFamily="34" charset="0"/>
                          <a:cs typeface="Arial" panose="020B0604020202020204" pitchFamily="34" charset="0"/>
                        </a:rPr>
                        <a:t>(</a:t>
                      </a:r>
                      <a:r>
                        <a:rPr lang="nn-NO" sz="800" b="0" u="none">
                          <a:solidFill>
                            <a:schemeClr val="tx1"/>
                          </a:solidFill>
                          <a:latin typeface="Arial" panose="020B0604020202020204" pitchFamily="34" charset="0"/>
                          <a:cs typeface="Arial" panose="020B0604020202020204" pitchFamily="34" charset="0"/>
                        </a:rPr>
                        <a:t>Aset</a:t>
                      </a:r>
                      <a:r>
                        <a:rPr lang="ms-MY" sz="800" b="0" u="none">
                          <a:solidFill>
                            <a:schemeClr val="tx1"/>
                          </a:solidFill>
                          <a:latin typeface="Arial" panose="020B0604020202020204" pitchFamily="34" charset="0"/>
                          <a:cs typeface="Arial" panose="020B0604020202020204" pitchFamily="34" charset="0"/>
                        </a:rPr>
                        <a:t>)</a:t>
                      </a:r>
                    </a:p>
                    <a:p>
                      <a:pPr marL="263525" indent="-80963">
                        <a:spcAft>
                          <a:spcPts val="0"/>
                        </a:spcAft>
                        <a:buFont typeface="Wingdings" panose="05000000000000000000" pitchFamily="2" charset="2"/>
                        <a:buChar char="§"/>
                      </a:pPr>
                      <a:r>
                        <a:rPr lang="ms-MY" sz="800" b="0" u="none">
                          <a:solidFill>
                            <a:schemeClr val="tx1"/>
                          </a:solidFill>
                          <a:latin typeface="Arial" panose="020B0604020202020204" pitchFamily="34" charset="0"/>
                          <a:cs typeface="Arial" panose="020B0604020202020204" pitchFamily="34" charset="0"/>
                        </a:rPr>
                        <a:t>Sisihan Photo</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a:r>
                        <a:rPr lang="ms-MY" sz="800" b="0" u="none">
                          <a:solidFill>
                            <a:schemeClr val="tx1"/>
                          </a:solidFill>
                          <a:latin typeface="Arial" panose="020B0604020202020204" pitchFamily="34" charset="0"/>
                          <a:cs typeface="Arial" panose="020B0604020202020204" pitchFamily="34" charset="0"/>
                        </a:rPr>
                        <a:t>2018</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ct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101600" fontAlgn="ctr">
                        <a:lnSpc>
                          <a:spcPct val="100000"/>
                        </a:lnSpc>
                        <a:spcAft>
                          <a:spcPts val="0"/>
                        </a:spcAft>
                        <a:buFont typeface="Wingdings" panose="05000000000000000000" pitchFamily="2" charset="2"/>
                        <a:buChar char="§"/>
                      </a:pPr>
                      <a:r>
                        <a:rPr lang="ms-MY" sz="800" b="0" baseline="0">
                          <a:solidFill>
                            <a:schemeClr val="tx1"/>
                          </a:solidFill>
                          <a:effectLst/>
                          <a:latin typeface="Arial" panose="020B0604020202020204" pitchFamily="34" charset="0"/>
                          <a:ea typeface="Times New Roman"/>
                          <a:cs typeface="Arial" panose="020B0604020202020204" pitchFamily="34" charset="0"/>
                        </a:rPr>
                        <a:t>Processor  : </a:t>
                      </a:r>
                      <a:r>
                        <a:rPr lang="ms-MY" sz="800" b="0">
                          <a:solidFill>
                            <a:schemeClr val="tx1"/>
                          </a:solidFill>
                          <a:latin typeface="Arial" panose="020B0604020202020204" pitchFamily="34" charset="0"/>
                          <a:cs typeface="Arial" panose="020B0604020202020204" pitchFamily="34" charset="0"/>
                        </a:rPr>
                        <a:t>Intel(R) Core(TM) i7-3770 </a:t>
                      </a:r>
                      <a:endParaRPr lang="pt-BR" sz="800" b="0" baseline="0">
                        <a:solidFill>
                          <a:schemeClr val="tx1"/>
                        </a:solidFill>
                        <a:effectLst/>
                        <a:latin typeface="Arial" panose="020B0604020202020204" pitchFamily="34" charset="0"/>
                        <a:ea typeface="Times New Roman"/>
                        <a:cs typeface="Arial" panose="020B0604020202020204" pitchFamily="34" charset="0"/>
                      </a:endParaRPr>
                    </a:p>
                    <a:p>
                      <a:pPr marL="0" lvl="0" indent="-101600" fontAlgn="ctr">
                        <a:lnSpc>
                          <a:spcPct val="100000"/>
                        </a:lnSpc>
                        <a:spcAft>
                          <a:spcPts val="0"/>
                        </a:spcAft>
                        <a:buFont typeface="Wingdings" panose="05000000000000000000" pitchFamily="2" charset="2"/>
                        <a:buChar char="§"/>
                      </a:pPr>
                      <a:r>
                        <a:rPr lang="ms-MY" sz="800" b="0" baseline="0">
                          <a:solidFill>
                            <a:schemeClr val="tx1"/>
                          </a:solidFill>
                          <a:effectLst/>
                          <a:latin typeface="Arial" panose="020B0604020202020204" pitchFamily="34" charset="0"/>
                          <a:ea typeface="Times New Roman"/>
                          <a:cs typeface="Arial" panose="020B0604020202020204" pitchFamily="34" charset="0"/>
                        </a:rPr>
                        <a:t>Memory     : </a:t>
                      </a:r>
                      <a:r>
                        <a:rPr lang="ms-MY" sz="800" b="0">
                          <a:solidFill>
                            <a:schemeClr val="tx1"/>
                          </a:solidFill>
                          <a:latin typeface="Arial" panose="020B0604020202020204" pitchFamily="34" charset="0"/>
                          <a:cs typeface="Arial" panose="020B0604020202020204" pitchFamily="34" charset="0"/>
                        </a:rPr>
                        <a:t>4GB DDR3 </a:t>
                      </a:r>
                      <a:endParaRPr lang="ms-MY" sz="800" b="0" baseline="0">
                        <a:solidFill>
                          <a:schemeClr val="tx1"/>
                        </a:solidFill>
                        <a:effectLst/>
                        <a:latin typeface="Arial" panose="020B0604020202020204" pitchFamily="34" charset="0"/>
                        <a:ea typeface="Times New Roman"/>
                        <a:cs typeface="Arial" panose="020B0604020202020204" pitchFamily="34" charset="0"/>
                      </a:endParaRPr>
                    </a:p>
                    <a:p>
                      <a:pPr marL="0" lvl="0" indent="-101600" fontAlgn="ctr">
                        <a:lnSpc>
                          <a:spcPct val="100000"/>
                        </a:lnSpc>
                        <a:spcAft>
                          <a:spcPts val="0"/>
                        </a:spcAft>
                        <a:buFont typeface="Wingdings" panose="05000000000000000000" pitchFamily="2" charset="2"/>
                        <a:buChar char="§"/>
                      </a:pPr>
                      <a:r>
                        <a:rPr lang="ms-MY" sz="800" b="0" baseline="0">
                          <a:solidFill>
                            <a:schemeClr val="tx1"/>
                          </a:solidFill>
                          <a:effectLst/>
                          <a:latin typeface="Arial" panose="020B0604020202020204" pitchFamily="34" charset="0"/>
                          <a:ea typeface="Times New Roman"/>
                          <a:cs typeface="Arial" panose="020B0604020202020204" pitchFamily="34" charset="0"/>
                        </a:rPr>
                        <a:t>Storage     : </a:t>
                      </a:r>
                      <a:r>
                        <a:rPr lang="ms-MY" sz="800" b="0">
                          <a:solidFill>
                            <a:schemeClr val="tx1"/>
                          </a:solidFill>
                          <a:latin typeface="Arial" panose="020B0604020202020204" pitchFamily="34" charset="0"/>
                          <a:cs typeface="Arial" panose="020B0604020202020204" pitchFamily="34" charset="0"/>
                        </a:rPr>
                        <a:t>500GB </a:t>
                      </a:r>
                      <a:r>
                        <a:rPr lang="ms-MY" sz="800" b="0" baseline="0">
                          <a:solidFill>
                            <a:schemeClr val="tx1"/>
                          </a:solidFill>
                          <a:effectLst/>
                          <a:latin typeface="Arial" panose="020B0604020202020204" pitchFamily="34" charset="0"/>
                          <a:ea typeface="Times New Roman"/>
                          <a:cs typeface="Arial" panose="020B0604020202020204" pitchFamily="34" charset="0"/>
                        </a:rPr>
                        <a:t>HDD</a:t>
                      </a:r>
                    </a:p>
                    <a:p>
                      <a:pPr marL="0" lvl="0" indent="-101600" fontAlgn="ctr">
                        <a:lnSpc>
                          <a:spcPct val="100000"/>
                        </a:lnSpc>
                        <a:spcAft>
                          <a:spcPts val="0"/>
                        </a:spcAft>
                        <a:buFont typeface="Wingdings" panose="05000000000000000000" pitchFamily="2" charset="2"/>
                        <a:buChar char="§"/>
                      </a:pPr>
                      <a:r>
                        <a:rPr lang="ms-MY" sz="800" b="0" baseline="0">
                          <a:solidFill>
                            <a:schemeClr val="tx1"/>
                          </a:solidFill>
                          <a:effectLst/>
                          <a:latin typeface="Arial" panose="020B0604020202020204" pitchFamily="34" charset="0"/>
                          <a:ea typeface="Times New Roman"/>
                          <a:cs typeface="Arial" panose="020B0604020202020204" pitchFamily="34" charset="0"/>
                        </a:rPr>
                        <a:t>Graphic     : </a:t>
                      </a:r>
                      <a:r>
                        <a:rPr lang="ms-MY" sz="800" b="0">
                          <a:solidFill>
                            <a:schemeClr val="tx1"/>
                          </a:solidFill>
                          <a:latin typeface="Arial" panose="020B0604020202020204" pitchFamily="34" charset="0"/>
                          <a:cs typeface="Arial" panose="020B0604020202020204" pitchFamily="34" charset="0"/>
                        </a:rPr>
                        <a:t>NVIDIA GeForce GTX460</a:t>
                      </a:r>
                      <a:endParaRPr lang="ms-MY" sz="800" b="0" baseline="0">
                        <a:solidFill>
                          <a:schemeClr val="tx1"/>
                        </a:solidFill>
                        <a:effectLst/>
                        <a:latin typeface="Arial" panose="020B0604020202020204" pitchFamily="34" charset="0"/>
                        <a:ea typeface="Times New Roman"/>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0</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3929729"/>
                  </a:ext>
                </a:extLst>
              </a:tr>
              <a:tr h="396396">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5.</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lang="ms-MY" sz="800" b="0" u="none">
                          <a:solidFill>
                            <a:schemeClr val="tx1"/>
                          </a:solidFill>
                          <a:latin typeface="Arial" panose="020B0604020202020204" pitchFamily="34" charset="0"/>
                          <a:cs typeface="Arial" panose="020B0604020202020204" pitchFamily="34" charset="0"/>
                        </a:rPr>
                        <a:t>DELL Optiplex 330</a:t>
                      </a:r>
                    </a:p>
                    <a:p>
                      <a:pPr marL="92075" marR="0" lvl="0" indent="0" algn="l" defTabSz="914400" rtl="0" eaLnBrk="1" fontAlgn="auto" latinLnBrk="0" hangingPunct="1">
                        <a:lnSpc>
                          <a:spcPct val="100000"/>
                        </a:lnSpc>
                        <a:spcBef>
                          <a:spcPts val="0"/>
                        </a:spcBef>
                        <a:spcAft>
                          <a:spcPts val="0"/>
                        </a:spcAft>
                        <a:buClrTx/>
                        <a:buSzTx/>
                        <a:buFontTx/>
                        <a:buNone/>
                        <a:tabLst/>
                        <a:defRPr/>
                      </a:pPr>
                      <a:r>
                        <a:rPr lang="ms-MY" sz="800" b="0" u="none">
                          <a:solidFill>
                            <a:schemeClr val="tx1"/>
                          </a:solidFill>
                          <a:latin typeface="Arial" panose="020B0604020202020204" pitchFamily="34" charset="0"/>
                          <a:cs typeface="Arial" panose="020B0604020202020204" pitchFamily="34" charset="0"/>
                        </a:rPr>
                        <a:t>(</a:t>
                      </a:r>
                      <a:r>
                        <a:rPr lang="nn-NO" sz="800" b="0" u="none">
                          <a:solidFill>
                            <a:schemeClr val="tx1"/>
                          </a:solidFill>
                          <a:latin typeface="Arial" panose="020B0604020202020204" pitchFamily="34" charset="0"/>
                          <a:cs typeface="Arial" panose="020B0604020202020204" pitchFamily="34" charset="0"/>
                        </a:rPr>
                        <a:t>Aset</a:t>
                      </a:r>
                      <a:r>
                        <a:rPr lang="ms-MY" sz="800" b="0" u="none">
                          <a:solidFill>
                            <a:schemeClr val="tx1"/>
                          </a:solidFill>
                          <a:latin typeface="Arial" panose="020B0604020202020204" pitchFamily="34" charset="0"/>
                          <a:cs typeface="Arial" panose="020B0604020202020204" pitchFamily="34" charset="0"/>
                        </a:rPr>
                        <a:t>)</a:t>
                      </a:r>
                    </a:p>
                    <a:p>
                      <a:pPr marL="263525" indent="-80963">
                        <a:spcAft>
                          <a:spcPts val="0"/>
                        </a:spcAft>
                        <a:buFont typeface="Wingdings" panose="05000000000000000000" pitchFamily="2" charset="2"/>
                        <a:buChar char="§"/>
                      </a:pPr>
                      <a:r>
                        <a:rPr lang="ms-MY" sz="800" b="0" u="none">
                          <a:solidFill>
                            <a:schemeClr val="tx1"/>
                          </a:solidFill>
                          <a:latin typeface="Arial" panose="020B0604020202020204" pitchFamily="34" charset="0"/>
                          <a:cs typeface="Arial" panose="020B0604020202020204" pitchFamily="34" charset="0"/>
                        </a:rPr>
                        <a:t>Pembantu Operasi</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a:r>
                        <a:rPr lang="ms-MY" sz="800" b="0" u="none">
                          <a:solidFill>
                            <a:schemeClr val="tx1"/>
                          </a:solidFill>
                          <a:latin typeface="Arial" panose="020B0604020202020204" pitchFamily="34" charset="0"/>
                          <a:cs typeface="Arial" panose="020B0604020202020204" pitchFamily="34" charset="0"/>
                        </a:rPr>
                        <a:t>2017</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marR="0" lvl="0" indent="0" algn="ctr" defTabSz="914400" rtl="0" eaLnBrk="1" fontAlgn="auto" latinLnBrk="0" hangingPunct="1">
                        <a:lnSpc>
                          <a:spcPct val="100000"/>
                        </a:lnSpc>
                        <a:spcBef>
                          <a:spcPts val="0"/>
                        </a:spcBef>
                        <a:spcAft>
                          <a:spcPts val="0"/>
                        </a:spcAft>
                        <a:buClrTx/>
                        <a:buSzTx/>
                        <a:buFontTx/>
                        <a:buNone/>
                        <a:tabLst/>
                        <a:defRPr/>
                      </a:pPr>
                      <a:endParaRPr lang="ms-MY" sz="800" b="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Processor  : </a:t>
                      </a:r>
                      <a:r>
                        <a:rPr lang="pt-BR" sz="800" baseline="0">
                          <a:solidFill>
                            <a:srgbClr val="FF0000"/>
                          </a:solidFill>
                          <a:effectLst/>
                          <a:latin typeface="Arial" panose="020B0604020202020204" pitchFamily="34" charset="0"/>
                          <a:ea typeface="Times New Roman"/>
                          <a:cs typeface="Arial" panose="020B0604020202020204" pitchFamily="34" charset="0"/>
                        </a:rPr>
                        <a:t>Intel(R) Core (TM) i7-8700</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Memory     : 8 GB RAM </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4</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3</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19090015"/>
                  </a:ext>
                </a:extLst>
              </a:tr>
              <a:tr h="412063">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6.</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spcAft>
                          <a:spcPts val="0"/>
                        </a:spcAft>
                      </a:pPr>
                      <a:r>
                        <a:rPr lang="ms-MY" sz="800" b="0" u="none">
                          <a:solidFill>
                            <a:schemeClr val="tx1"/>
                          </a:solidFill>
                          <a:latin typeface="Arial" panose="020B0604020202020204" pitchFamily="34" charset="0"/>
                          <a:cs typeface="Arial" panose="020B0604020202020204" pitchFamily="34" charset="0"/>
                        </a:rPr>
                        <a:t>ACER Veriton</a:t>
                      </a:r>
                    </a:p>
                    <a:p>
                      <a:pPr marL="92075" marR="0" lvl="0" indent="0" algn="l" defTabSz="914400" rtl="0" eaLnBrk="1" fontAlgn="auto" latinLnBrk="0" hangingPunct="1">
                        <a:lnSpc>
                          <a:spcPct val="100000"/>
                        </a:lnSpc>
                        <a:spcBef>
                          <a:spcPts val="0"/>
                        </a:spcBef>
                        <a:spcAft>
                          <a:spcPts val="0"/>
                        </a:spcAft>
                        <a:buClrTx/>
                        <a:buSzTx/>
                        <a:buFontTx/>
                        <a:buNone/>
                        <a:tabLst/>
                        <a:defRPr/>
                      </a:pPr>
                      <a:r>
                        <a:rPr lang="ms-MY" sz="800" b="0" u="none">
                          <a:solidFill>
                            <a:schemeClr val="tx1"/>
                          </a:solidFill>
                          <a:latin typeface="Arial" panose="020B0604020202020204" pitchFamily="34" charset="0"/>
                          <a:cs typeface="Arial" panose="020B0604020202020204" pitchFamily="34" charset="0"/>
                        </a:rPr>
                        <a:t>(</a:t>
                      </a:r>
                      <a:r>
                        <a:rPr lang="nn-NO" sz="800" b="0" u="none">
                          <a:solidFill>
                            <a:schemeClr val="tx1"/>
                          </a:solidFill>
                          <a:latin typeface="Arial" panose="020B0604020202020204" pitchFamily="34" charset="0"/>
                          <a:cs typeface="Arial" panose="020B0604020202020204" pitchFamily="34" charset="0"/>
                        </a:rPr>
                        <a:t>Aset</a:t>
                      </a:r>
                      <a:r>
                        <a:rPr lang="ms-MY" sz="800" b="0" u="none">
                          <a:solidFill>
                            <a:schemeClr val="tx1"/>
                          </a:solidFill>
                          <a:latin typeface="Arial" panose="020B0604020202020204" pitchFamily="34" charset="0"/>
                          <a:cs typeface="Arial" panose="020B0604020202020204" pitchFamily="34" charset="0"/>
                        </a:rPr>
                        <a:t>)</a:t>
                      </a:r>
                    </a:p>
                    <a:p>
                      <a:pPr marL="263525" indent="-80963">
                        <a:spcAft>
                          <a:spcPts val="0"/>
                        </a:spcAft>
                        <a:buFont typeface="Wingdings" panose="05000000000000000000" pitchFamily="2" charset="2"/>
                        <a:buChar char="§"/>
                      </a:pPr>
                      <a:r>
                        <a:rPr lang="ms-MY" sz="800" b="0" u="none">
                          <a:solidFill>
                            <a:schemeClr val="tx1"/>
                          </a:solidFill>
                          <a:latin typeface="Arial" panose="020B0604020202020204" pitchFamily="34" charset="0"/>
                          <a:cs typeface="Arial" panose="020B0604020202020204" pitchFamily="34" charset="0"/>
                        </a:rPr>
                        <a:t>Sisihan Photo</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a:r>
                        <a:rPr lang="ms-MY" sz="800" b="0" u="none">
                          <a:solidFill>
                            <a:schemeClr val="tx1"/>
                          </a:solidFill>
                          <a:latin typeface="Arial" panose="020B0604020202020204" pitchFamily="34" charset="0"/>
                          <a:cs typeface="Arial" panose="020B0604020202020204" pitchFamily="34" charset="0"/>
                        </a:rPr>
                        <a:t>2017</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ct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Processor  : </a:t>
                      </a:r>
                      <a:r>
                        <a:rPr lang="pt-BR" sz="800" baseline="0">
                          <a:solidFill>
                            <a:srgbClr val="FF0000"/>
                          </a:solidFill>
                          <a:effectLst/>
                          <a:latin typeface="Arial" panose="020B0604020202020204" pitchFamily="34" charset="0"/>
                          <a:ea typeface="Times New Roman"/>
                          <a:cs typeface="Arial" panose="020B0604020202020204" pitchFamily="34" charset="0"/>
                        </a:rPr>
                        <a:t>Intel(R) Core (TM) i7-8700</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Memory     : 8 GB RAM </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0</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54109807"/>
                  </a:ext>
                </a:extLst>
              </a:tr>
              <a:tr h="412063">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7.</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spcAft>
                          <a:spcPts val="0"/>
                        </a:spcAft>
                      </a:pPr>
                      <a:r>
                        <a:rPr lang="nn-NO" sz="800" b="0" u="none">
                          <a:solidFill>
                            <a:schemeClr val="tx1"/>
                          </a:solidFill>
                          <a:latin typeface="Arial" panose="020B0604020202020204" pitchFamily="34" charset="0"/>
                          <a:cs typeface="Arial" panose="020B0604020202020204" pitchFamily="34" charset="0"/>
                        </a:rPr>
                        <a:t>HP ProDesk 600 G4 MT</a:t>
                      </a:r>
                      <a:endParaRPr lang="ms-MY" sz="800" b="0" u="none">
                        <a:solidFill>
                          <a:schemeClr val="tx1"/>
                        </a:solidFill>
                        <a:latin typeface="Arial" panose="020B0604020202020204" pitchFamily="34" charset="0"/>
                        <a:cs typeface="Arial" panose="020B0604020202020204" pitchFamily="34" charset="0"/>
                      </a:endParaRPr>
                    </a:p>
                    <a:p>
                      <a:pPr marL="92075" indent="0">
                        <a:spcAft>
                          <a:spcPts val="0"/>
                        </a:spcAft>
                      </a:pPr>
                      <a:r>
                        <a:rPr lang="ms-MY" sz="800" b="0" u="none">
                          <a:solidFill>
                            <a:schemeClr val="tx1"/>
                          </a:solidFill>
                          <a:latin typeface="Arial" panose="020B0604020202020204" pitchFamily="34" charset="0"/>
                          <a:cs typeface="Arial" panose="020B0604020202020204" pitchFamily="34" charset="0"/>
                        </a:rPr>
                        <a:t>(Sewa)</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a:r>
                        <a:rPr lang="ms-MY" sz="800" b="0">
                          <a:solidFill>
                            <a:schemeClr val="tx1"/>
                          </a:solidFill>
                          <a:latin typeface="Arial" panose="020B0604020202020204" pitchFamily="34" charset="0"/>
                          <a:cs typeface="Arial" panose="020B0604020202020204" pitchFamily="34" charset="0"/>
                        </a:rPr>
                        <a:t>2019</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marR="0" lvl="0" indent="0" algn="ctr" defTabSz="914400" rtl="0" eaLnBrk="1" fontAlgn="auto" latinLnBrk="0" hangingPunct="1">
                        <a:lnSpc>
                          <a:spcPct val="100000"/>
                        </a:lnSpc>
                        <a:spcBef>
                          <a:spcPts val="0"/>
                        </a:spcBef>
                        <a:spcAft>
                          <a:spcPts val="0"/>
                        </a:spcAft>
                        <a:buClrTx/>
                        <a:buSzTx/>
                        <a:buFontTx/>
                        <a:buNone/>
                        <a:tabLst/>
                        <a:defRPr/>
                      </a:pPr>
                      <a:endParaRPr lang="ms-MY" sz="800" b="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101600" fontAlgn="ctr">
                        <a:lnSpc>
                          <a:spcPct val="100000"/>
                        </a:lnSpc>
                        <a:spcAft>
                          <a:spcPts val="0"/>
                        </a:spcAft>
                        <a:buFont typeface="Wingdings" panose="05000000000000000000" pitchFamily="2" charset="2"/>
                        <a:buChar char="§"/>
                      </a:pPr>
                      <a:r>
                        <a:rPr lang="ms-MY" sz="800" baseline="0">
                          <a:solidFill>
                            <a:schemeClr val="tx1"/>
                          </a:solidFill>
                          <a:effectLst/>
                          <a:latin typeface="Arial" panose="020B0604020202020204" pitchFamily="34" charset="0"/>
                          <a:ea typeface="Times New Roman"/>
                          <a:cs typeface="Arial" panose="020B0604020202020204" pitchFamily="34" charset="0"/>
                        </a:rPr>
                        <a:t>Processor  : </a:t>
                      </a:r>
                      <a:r>
                        <a:rPr lang="pt-BR" sz="800" baseline="0">
                          <a:solidFill>
                            <a:schemeClr val="tx1"/>
                          </a:solidFill>
                          <a:effectLst/>
                          <a:latin typeface="Arial" panose="020B0604020202020204" pitchFamily="34" charset="0"/>
                          <a:ea typeface="Times New Roman"/>
                          <a:cs typeface="Arial" panose="020B0604020202020204" pitchFamily="34" charset="0"/>
                        </a:rPr>
                        <a:t>Intel(R) Core (TM) i7-8700</a:t>
                      </a:r>
                    </a:p>
                    <a:p>
                      <a:pPr marL="0" lvl="0" indent="-101600" fontAlgn="ctr">
                        <a:lnSpc>
                          <a:spcPct val="100000"/>
                        </a:lnSpc>
                        <a:spcAft>
                          <a:spcPts val="0"/>
                        </a:spcAft>
                        <a:buFont typeface="Wingdings" panose="05000000000000000000" pitchFamily="2" charset="2"/>
                        <a:buChar char="§"/>
                      </a:pPr>
                      <a:r>
                        <a:rPr lang="ms-MY" sz="800" baseline="0">
                          <a:solidFill>
                            <a:schemeClr val="tx1"/>
                          </a:solidFill>
                          <a:effectLst/>
                          <a:latin typeface="Arial" panose="020B0604020202020204" pitchFamily="34" charset="0"/>
                          <a:ea typeface="Times New Roman"/>
                          <a:cs typeface="Arial" panose="020B0604020202020204" pitchFamily="34" charset="0"/>
                        </a:rPr>
                        <a:t>Memory     : 8 GB RAM </a:t>
                      </a:r>
                    </a:p>
                    <a:p>
                      <a:pPr marL="0" lvl="0" indent="-101600" fontAlgn="ctr">
                        <a:lnSpc>
                          <a:spcPct val="100000"/>
                        </a:lnSpc>
                        <a:spcAft>
                          <a:spcPts val="0"/>
                        </a:spcAft>
                        <a:buFont typeface="Wingdings" panose="05000000000000000000" pitchFamily="2" charset="2"/>
                        <a:buChar char="§"/>
                      </a:pPr>
                      <a:r>
                        <a:rPr lang="ms-MY" sz="800" baseline="0">
                          <a:solidFill>
                            <a:schemeClr val="tx1"/>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9</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b="0">
                          <a:solidFill>
                            <a:schemeClr val="tx1"/>
                          </a:solidFill>
                          <a:latin typeface="Arial" panose="020B0604020202020204" pitchFamily="34" charset="0"/>
                          <a:cs typeface="Arial" panose="020B0604020202020204" pitchFamily="34" charset="0"/>
                        </a:rPr>
                        <a:t>9</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28531773"/>
                  </a:ext>
                </a:extLst>
              </a:tr>
              <a:tr h="208889">
                <a:tc>
                  <a:txBody>
                    <a:bodyPr/>
                    <a:lstStyle/>
                    <a:p>
                      <a:pPr marL="36000" algn="r" fontAlgn="t">
                        <a:lnSpc>
                          <a:spcPct val="100000"/>
                        </a:lnSpc>
                      </a:pP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92075" indent="0" algn="r">
                        <a:spcAft>
                          <a:spcPts val="0"/>
                        </a:spcAft>
                      </a:pPr>
                      <a:endParaRPr lang="ms-MY" sz="800" b="1"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indent="0" algn="r"/>
                      <a:endParaRPr lang="ms-MY" sz="800" b="1"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92075" marR="0" lvl="0" indent="0" algn="r" defTabSz="914400" rtl="0" eaLnBrk="1" fontAlgn="auto" latinLnBrk="0" hangingPunct="1">
                        <a:lnSpc>
                          <a:spcPct val="100000"/>
                        </a:lnSpc>
                        <a:spcBef>
                          <a:spcPts val="0"/>
                        </a:spcBef>
                        <a:spcAft>
                          <a:spcPts val="0"/>
                        </a:spcAft>
                        <a:buClrTx/>
                        <a:buSzTx/>
                        <a:buFontTx/>
                        <a:buNone/>
                        <a:tabLst/>
                        <a:defRPr/>
                      </a:pPr>
                      <a:endParaRPr lang="ms-MY" sz="800" b="1">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lvl="0" indent="0" algn="r" fontAlgn="ctr">
                        <a:lnSpc>
                          <a:spcPct val="100000"/>
                        </a:lnSpc>
                        <a:spcAft>
                          <a:spcPts val="0"/>
                        </a:spcAft>
                        <a:buFont typeface="Wingdings" panose="05000000000000000000" pitchFamily="2" charset="2"/>
                        <a:buNone/>
                      </a:pPr>
                      <a:r>
                        <a:rPr lang="ms-MY" sz="800" b="1" baseline="0">
                          <a:solidFill>
                            <a:schemeClr val="tx1"/>
                          </a:solidFill>
                          <a:effectLst/>
                          <a:latin typeface="Arial" panose="020B0604020202020204" pitchFamily="34" charset="0"/>
                          <a:ea typeface="Times New Roman"/>
                          <a:cs typeface="Arial" panose="020B0604020202020204" pitchFamily="34" charset="0"/>
                        </a:rPr>
                        <a:t>JUMLAH KOMPUTER DESKTOP</a:t>
                      </a:r>
                    </a:p>
                  </a:txBody>
                  <a:tcPr marL="5473" marR="5473" marT="547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20</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8</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rgbClr val="FF0000"/>
                          </a:solidFill>
                          <a:latin typeface="Arial" panose="020B0604020202020204" pitchFamily="34" charset="0"/>
                          <a:cs typeface="Arial" panose="020B0604020202020204" pitchFamily="34" charset="0"/>
                        </a:rPr>
                        <a:t>12? BUKAN 14?</a:t>
                      </a:r>
                      <a:endParaRPr lang="ms-MY" sz="800" b="1" dirty="0">
                        <a:solidFill>
                          <a:srgbClr val="FF0000"/>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2223523056"/>
                  </a:ext>
                </a:extLst>
              </a:tr>
              <a:tr h="412063">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8.</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spcAft>
                          <a:spcPts val="0"/>
                        </a:spcAft>
                      </a:pPr>
                      <a:r>
                        <a:rPr lang="en-MY" sz="800" b="0" u="none">
                          <a:solidFill>
                            <a:schemeClr val="tx1"/>
                          </a:solidFill>
                          <a:latin typeface="Arial" panose="020B0604020202020204" pitchFamily="34" charset="0"/>
                          <a:cs typeface="Arial" panose="020B0604020202020204" pitchFamily="34" charset="0"/>
                        </a:rPr>
                        <a:t>Apple iMAC 27”</a:t>
                      </a:r>
                      <a:endParaRPr lang="ms-MY" sz="800" b="0" u="none">
                        <a:solidFill>
                          <a:schemeClr val="tx1"/>
                        </a:solidFill>
                        <a:latin typeface="Arial" panose="020B0604020202020204" pitchFamily="34" charset="0"/>
                        <a:cs typeface="Arial" panose="020B0604020202020204" pitchFamily="34" charset="0"/>
                      </a:endParaRPr>
                    </a:p>
                    <a:p>
                      <a:pPr marL="92075" indent="0">
                        <a:spcAft>
                          <a:spcPts val="0"/>
                        </a:spcAft>
                      </a:pPr>
                      <a:r>
                        <a:rPr lang="ms-MY" sz="800" b="0" u="none">
                          <a:solidFill>
                            <a:schemeClr val="tx1"/>
                          </a:solidFill>
                          <a:latin typeface="Arial" panose="020B0604020202020204" pitchFamily="34" charset="0"/>
                          <a:cs typeface="Arial" panose="020B0604020202020204" pitchFamily="34" charset="0"/>
                        </a:rPr>
                        <a:t>(Sewa)</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a:r>
                        <a:rPr lang="ms-MY" sz="800" b="0">
                          <a:solidFill>
                            <a:schemeClr val="tx1"/>
                          </a:solidFill>
                          <a:latin typeface="Arial" panose="020B0604020202020204" pitchFamily="34" charset="0"/>
                          <a:cs typeface="Arial" panose="020B0604020202020204" pitchFamily="34" charset="0"/>
                        </a:rPr>
                        <a:t>2019</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marR="0" lvl="0" indent="0" algn="ctr" defTabSz="914400" rtl="0" eaLnBrk="1" fontAlgn="auto" latinLnBrk="0" hangingPunct="1">
                        <a:lnSpc>
                          <a:spcPct val="100000"/>
                        </a:lnSpc>
                        <a:spcBef>
                          <a:spcPts val="0"/>
                        </a:spcBef>
                        <a:spcAft>
                          <a:spcPts val="0"/>
                        </a:spcAft>
                        <a:buClrTx/>
                        <a:buSzTx/>
                        <a:buFontTx/>
                        <a:buNone/>
                        <a:tabLst/>
                        <a:defRPr/>
                      </a:pPr>
                      <a:endParaRPr lang="ms-MY" sz="800" b="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Processor  : </a:t>
                      </a:r>
                      <a:r>
                        <a:rPr lang="pt-BR" sz="800" baseline="0">
                          <a:solidFill>
                            <a:srgbClr val="FF0000"/>
                          </a:solidFill>
                          <a:effectLst/>
                          <a:latin typeface="Arial" panose="020B0604020202020204" pitchFamily="34" charset="0"/>
                          <a:ea typeface="Times New Roman"/>
                          <a:cs typeface="Arial" panose="020B0604020202020204" pitchFamily="34" charset="0"/>
                        </a:rPr>
                        <a:t>Intel(R) Core (TM) i7-8700</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Memory     : 8 GB RAM </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2</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b="0">
                          <a:solidFill>
                            <a:schemeClr val="tx1"/>
                          </a:solidFill>
                          <a:latin typeface="Arial" panose="020B0604020202020204" pitchFamily="34" charset="0"/>
                          <a:cs typeface="Arial" panose="020B0604020202020204" pitchFamily="34" charset="0"/>
                        </a:rPr>
                        <a:t>2</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5363205"/>
                  </a:ext>
                </a:extLst>
              </a:tr>
              <a:tr h="412063">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9.</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spcAft>
                          <a:spcPts val="0"/>
                        </a:spcAft>
                      </a:pPr>
                      <a:r>
                        <a:rPr lang="en-MY" sz="800" b="0" u="none">
                          <a:solidFill>
                            <a:schemeClr val="tx1"/>
                          </a:solidFill>
                          <a:latin typeface="Arial" panose="020B0604020202020204" pitchFamily="34" charset="0"/>
                          <a:cs typeface="Arial" panose="020B0604020202020204" pitchFamily="34" charset="0"/>
                        </a:rPr>
                        <a:t>Apple Mac Studio</a:t>
                      </a:r>
                    </a:p>
                    <a:p>
                      <a:pPr marL="92075" indent="0">
                        <a:spcAft>
                          <a:spcPts val="0"/>
                        </a:spcAft>
                      </a:pPr>
                      <a:r>
                        <a:rPr lang="ms-MY" sz="800" b="0" u="none">
                          <a:solidFill>
                            <a:schemeClr val="tx1"/>
                          </a:solidFill>
                          <a:latin typeface="Arial" panose="020B0604020202020204" pitchFamily="34" charset="0"/>
                          <a:cs typeface="Arial" panose="020B0604020202020204" pitchFamily="34" charset="0"/>
                        </a:rPr>
                        <a:t>(Aset)</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ctr"/>
                      <a:r>
                        <a:rPr lang="ms-MY" sz="800" b="0">
                          <a:solidFill>
                            <a:schemeClr val="tx1"/>
                          </a:solidFill>
                          <a:latin typeface="Arial" panose="020B0604020202020204" pitchFamily="34" charset="0"/>
                          <a:cs typeface="Arial" panose="020B0604020202020204" pitchFamily="34" charset="0"/>
                        </a:rPr>
                        <a:t>2022</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marR="0" lvl="0" indent="0" algn="ctr" defTabSz="914400" rtl="0" eaLnBrk="1" fontAlgn="auto" latinLnBrk="0" hangingPunct="1">
                        <a:lnSpc>
                          <a:spcPct val="100000"/>
                        </a:lnSpc>
                        <a:spcBef>
                          <a:spcPts val="0"/>
                        </a:spcBef>
                        <a:spcAft>
                          <a:spcPts val="0"/>
                        </a:spcAft>
                        <a:buClrTx/>
                        <a:buSzTx/>
                        <a:buFontTx/>
                        <a:buNone/>
                        <a:tabLst/>
                        <a:defRPr/>
                      </a:pPr>
                      <a:r>
                        <a:rPr lang="ms-MY" sz="800" b="0">
                          <a:solidFill>
                            <a:schemeClr val="tx1"/>
                          </a:solidFill>
                          <a:latin typeface="Arial" panose="020B0604020202020204" pitchFamily="34" charset="0"/>
                          <a:cs typeface="Arial" panose="020B0604020202020204" pitchFamily="34" charset="0"/>
                        </a:rPr>
                        <a:t>19,900.00</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101600" fontAlgn="ctr">
                        <a:lnSpc>
                          <a:spcPct val="100000"/>
                        </a:lnSpc>
                        <a:spcAft>
                          <a:spcPts val="0"/>
                        </a:spcAft>
                        <a:buFont typeface="Wingdings" panose="05000000000000000000" pitchFamily="2" charset="2"/>
                        <a:buChar char="§"/>
                      </a:pPr>
                      <a:r>
                        <a:rPr lang="ms-MY" sz="800" baseline="0">
                          <a:solidFill>
                            <a:schemeClr val="tx1"/>
                          </a:solidFill>
                          <a:effectLst/>
                          <a:latin typeface="Arial" panose="020B0604020202020204" pitchFamily="34" charset="0"/>
                          <a:ea typeface="Times New Roman"/>
                          <a:cs typeface="Arial" panose="020B0604020202020204" pitchFamily="34" charset="0"/>
                        </a:rPr>
                        <a:t>Processor  : </a:t>
                      </a:r>
                      <a:r>
                        <a:rPr lang="ms-MY" sz="800" b="0">
                          <a:solidFill>
                            <a:schemeClr val="tx1"/>
                          </a:solidFill>
                          <a:latin typeface="Arial" panose="020B0604020202020204" pitchFamily="34" charset="0"/>
                          <a:cs typeface="Arial" panose="020B0604020202020204" pitchFamily="34" charset="0"/>
                        </a:rPr>
                        <a:t>Apple M1 Max</a:t>
                      </a:r>
                    </a:p>
                    <a:p>
                      <a:pPr marL="0" lvl="0" indent="-101600" fontAlgn="ctr">
                        <a:lnSpc>
                          <a:spcPct val="100000"/>
                        </a:lnSpc>
                        <a:spcAft>
                          <a:spcPts val="0"/>
                        </a:spcAft>
                        <a:buFont typeface="Wingdings" panose="05000000000000000000" pitchFamily="2" charset="2"/>
                        <a:buChar char="§"/>
                      </a:pPr>
                      <a:r>
                        <a:rPr lang="ms-MY" sz="800" baseline="0">
                          <a:solidFill>
                            <a:schemeClr val="tx1"/>
                          </a:solidFill>
                          <a:effectLst/>
                          <a:latin typeface="Arial" panose="020B0604020202020204" pitchFamily="34" charset="0"/>
                          <a:ea typeface="Times New Roman"/>
                          <a:cs typeface="Arial" panose="020B0604020202020204" pitchFamily="34" charset="0"/>
                        </a:rPr>
                        <a:t>Memory     : 36 GB RAM </a:t>
                      </a:r>
                    </a:p>
                    <a:p>
                      <a:pPr marL="0" lvl="0" indent="-101600" fontAlgn="ctr">
                        <a:lnSpc>
                          <a:spcPct val="100000"/>
                        </a:lnSpc>
                        <a:spcAft>
                          <a:spcPts val="0"/>
                        </a:spcAft>
                        <a:buFont typeface="Wingdings" panose="05000000000000000000" pitchFamily="2" charset="2"/>
                        <a:buChar char="§"/>
                      </a:pPr>
                      <a:r>
                        <a:rPr lang="ms-MY" sz="800" baseline="0">
                          <a:solidFill>
                            <a:schemeClr val="tx1"/>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2</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b="0">
                          <a:solidFill>
                            <a:schemeClr val="tx1"/>
                          </a:solidFill>
                          <a:latin typeface="Arial" panose="020B0604020202020204" pitchFamily="34" charset="0"/>
                          <a:cs typeface="Arial" panose="020B0604020202020204" pitchFamily="34" charset="0"/>
                        </a:rPr>
                        <a:t>2</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4022493"/>
                  </a:ext>
                </a:extLst>
              </a:tr>
              <a:tr h="203790">
                <a:tc>
                  <a:txBody>
                    <a:bodyPr/>
                    <a:lstStyle/>
                    <a:p>
                      <a:pPr marL="36000" algn="ctr" fontAlgn="t">
                        <a:lnSpc>
                          <a:spcPct val="100000"/>
                        </a:lnSpc>
                      </a:pP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92075" indent="0">
                        <a:spcAft>
                          <a:spcPts val="0"/>
                        </a:spcAft>
                      </a:pPr>
                      <a:endParaRPr lang="ms-MY" sz="800" b="1"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indent="0" algn="ctr"/>
                      <a:endParaRPr lang="ms-MY" sz="800" b="1"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92075" marR="0" lvl="0" indent="0" algn="ctr" defTabSz="914400" rtl="0" eaLnBrk="1" fontAlgn="auto" latinLnBrk="0" hangingPunct="1">
                        <a:lnSpc>
                          <a:spcPct val="100000"/>
                        </a:lnSpc>
                        <a:spcBef>
                          <a:spcPts val="0"/>
                        </a:spcBef>
                        <a:spcAft>
                          <a:spcPts val="0"/>
                        </a:spcAft>
                        <a:buClrTx/>
                        <a:buSzTx/>
                        <a:buFontTx/>
                        <a:buNone/>
                        <a:tabLst/>
                        <a:defRPr/>
                      </a:pPr>
                      <a:endParaRPr lang="ms-MY" sz="800" b="1">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lvl="0" indent="0" algn="r" fontAlgn="ctr">
                        <a:lnSpc>
                          <a:spcPct val="100000"/>
                        </a:lnSpc>
                        <a:spcAft>
                          <a:spcPts val="0"/>
                        </a:spcAft>
                        <a:buFont typeface="Wingdings" panose="05000000000000000000" pitchFamily="2" charset="2"/>
                        <a:buNone/>
                      </a:pPr>
                      <a:r>
                        <a:rPr lang="ms-MY" sz="800" b="1" baseline="0">
                          <a:solidFill>
                            <a:schemeClr val="tx1"/>
                          </a:solidFill>
                          <a:effectLst/>
                          <a:latin typeface="Arial" panose="020B0604020202020204" pitchFamily="34" charset="0"/>
                          <a:ea typeface="Times New Roman"/>
                          <a:cs typeface="Arial" panose="020B0604020202020204" pitchFamily="34" charset="0"/>
                        </a:rPr>
                        <a:t>JUMLAH KOMPUTER DESKTOP (APPLE)</a:t>
                      </a:r>
                    </a:p>
                  </a:txBody>
                  <a:tcPr marL="5473" marR="5473" marT="547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4</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4</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940769083"/>
                  </a:ext>
                </a:extLst>
              </a:tr>
              <a:tr h="218125">
                <a:tc>
                  <a:txBody>
                    <a:bodyPr/>
                    <a:lstStyle/>
                    <a:p>
                      <a:pPr marL="36000" algn="ctr" fontAlgn="t">
                        <a:lnSpc>
                          <a:spcPct val="100000"/>
                        </a:lnSpc>
                      </a:pP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92075" indent="0">
                        <a:spcAft>
                          <a:spcPts val="0"/>
                        </a:spcAft>
                      </a:pPr>
                      <a:r>
                        <a:rPr lang="ms-MY" sz="800" b="1" u="none">
                          <a:solidFill>
                            <a:schemeClr val="bg1"/>
                          </a:solidFill>
                          <a:latin typeface="Arial" panose="020B0604020202020204" pitchFamily="34" charset="0"/>
                          <a:cs typeface="Arial" panose="020B0604020202020204" pitchFamily="34" charset="0"/>
                        </a:rPr>
                        <a:t>KOMPUTER RIBA</a:t>
                      </a:r>
                      <a:endParaRPr lang="ms-MY" sz="800" b="1" u="none"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lgn="ctr"/>
                      <a:endParaRPr lang="ms-MY" sz="800" b="0" u="none"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92075" indent="0" algn="ctr"/>
                      <a:endParaRPr lang="ms-MY" sz="800" b="0" u="none"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indent="-101600" fontAlgn="ctr">
                        <a:lnSpc>
                          <a:spcPct val="100000"/>
                        </a:lnSpc>
                        <a:spcAft>
                          <a:spcPts val="0"/>
                        </a:spcAft>
                        <a:buFont typeface="Wingdings" panose="05000000000000000000" pitchFamily="2" charset="2"/>
                        <a:buChar char="§"/>
                      </a:pPr>
                      <a:endParaRPr lang="ms-MY" sz="800" baseline="0">
                        <a:solidFill>
                          <a:schemeClr val="bg1"/>
                        </a:solidFill>
                        <a:effectLst/>
                        <a:latin typeface="Arial" panose="020B0604020202020204" pitchFamily="34" charset="0"/>
                        <a:ea typeface="Times New Roman"/>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a:txBody>
                    <a:bodyPr/>
                    <a:lstStyle/>
                    <a:p>
                      <a:pPr algn="ctr"/>
                      <a:endParaRPr lang="ms-MY" sz="800" b="0" dirty="0">
                        <a:solidFill>
                          <a:schemeClr val="bg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679773512"/>
                  </a:ext>
                </a:extLst>
              </a:tr>
              <a:tr h="375394">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1.</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lang="ms-MY" sz="800" b="0">
                          <a:solidFill>
                            <a:schemeClr val="tx1"/>
                          </a:solidFill>
                          <a:latin typeface="Arial" panose="020B0604020202020204" pitchFamily="34" charset="0"/>
                          <a:cs typeface="Arial" panose="020B0604020202020204" pitchFamily="34" charset="0"/>
                        </a:rPr>
                        <a:t>HP </a:t>
                      </a:r>
                    </a:p>
                    <a:p>
                      <a:pPr marL="92075" marR="0" lvl="0" indent="0" algn="l" defTabSz="914400" rtl="0" eaLnBrk="1" fontAlgn="auto" latinLnBrk="0" hangingPunct="1">
                        <a:lnSpc>
                          <a:spcPct val="100000"/>
                        </a:lnSpc>
                        <a:spcBef>
                          <a:spcPts val="0"/>
                        </a:spcBef>
                        <a:spcAft>
                          <a:spcPts val="0"/>
                        </a:spcAft>
                        <a:buClrTx/>
                        <a:buSzTx/>
                        <a:buFontTx/>
                        <a:buNone/>
                        <a:tabLst/>
                        <a:defRPr/>
                      </a:pPr>
                      <a:r>
                        <a:rPr lang="ms-MY" sz="800" b="0">
                          <a:solidFill>
                            <a:schemeClr val="tx1"/>
                          </a:solidFill>
                          <a:latin typeface="Arial" panose="020B0604020202020204" pitchFamily="34" charset="0"/>
                          <a:cs typeface="Arial" panose="020B0604020202020204" pitchFamily="34" charset="0"/>
                        </a:rPr>
                        <a:t>(Aset)</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ms-MY" sz="800" b="0">
                          <a:solidFill>
                            <a:srgbClr val="FF0000"/>
                          </a:solidFill>
                          <a:latin typeface="Arial" panose="020B0604020202020204" pitchFamily="34" charset="0"/>
                          <a:cs typeface="Arial" panose="020B0604020202020204" pitchFamily="34" charset="0"/>
                        </a:rPr>
                        <a:t>???</a:t>
                      </a:r>
                      <a:endParaRPr lang="ms-MY" sz="800" b="0" u="none" dirty="0">
                        <a:solidFill>
                          <a:srgbClr val="FF0000"/>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marR="0" lvl="0" indent="0" algn="ctr" defTabSz="914400" rtl="0" eaLnBrk="1" fontAlgn="auto" latinLnBrk="0" hangingPunct="1">
                        <a:lnSpc>
                          <a:spcPct val="100000"/>
                        </a:lnSpc>
                        <a:spcBef>
                          <a:spcPts val="0"/>
                        </a:spcBef>
                        <a:spcAft>
                          <a:spcPts val="0"/>
                        </a:spcAft>
                        <a:buClrTx/>
                        <a:buSzTx/>
                        <a:buFontTx/>
                        <a:buNone/>
                        <a:tabLst/>
                        <a:defRPr/>
                      </a:pPr>
                      <a:endParaRPr lang="ms-MY" sz="800" b="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Processor  : </a:t>
                      </a:r>
                      <a:r>
                        <a:rPr lang="pt-BR" sz="800" baseline="0">
                          <a:solidFill>
                            <a:srgbClr val="FF0000"/>
                          </a:solidFill>
                          <a:effectLst/>
                          <a:latin typeface="Arial" panose="020B0604020202020204" pitchFamily="34" charset="0"/>
                          <a:ea typeface="Times New Roman"/>
                          <a:cs typeface="Arial" panose="020B0604020202020204" pitchFamily="34" charset="0"/>
                        </a:rPr>
                        <a:t>Intel(R) Core (TM) i7-8700</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Memory     : 8 GB RAM </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ms-MY" sz="800" b="0">
                          <a:solidFill>
                            <a:schemeClr val="tx1"/>
                          </a:solidFill>
                          <a:latin typeface="Arial" panose="020B0604020202020204" pitchFamily="34" charset="0"/>
                          <a:cs typeface="Arial" panose="020B0604020202020204" pitchFamily="34" charset="0"/>
                        </a:rPr>
                        <a:t>2</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2</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11361410"/>
                  </a:ext>
                </a:extLst>
              </a:tr>
              <a:tr h="190339">
                <a:tc>
                  <a:txBody>
                    <a:bodyPr/>
                    <a:lstStyle/>
                    <a:p>
                      <a:pPr marL="36000" algn="ctr" fontAlgn="t">
                        <a:lnSpc>
                          <a:spcPct val="100000"/>
                        </a:lnSpc>
                      </a:pPr>
                      <a:r>
                        <a:rPr lang="en-MY" sz="800" b="0" i="0" u="none" strike="noStrike">
                          <a:solidFill>
                            <a:schemeClr val="tx1"/>
                          </a:solidFill>
                          <a:effectLst/>
                          <a:latin typeface="Arial" panose="020B0604020202020204" pitchFamily="34" charset="0"/>
                          <a:cs typeface="Arial" panose="020B0604020202020204" pitchFamily="34" charset="0"/>
                        </a:rPr>
                        <a:t>2.</a:t>
                      </a:r>
                      <a:endParaRPr lang="en-MY"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indent="0">
                        <a:spcAft>
                          <a:spcPts val="0"/>
                        </a:spcAft>
                      </a:pPr>
                      <a:r>
                        <a:rPr lang="ms-MY" sz="800" b="0" u="none">
                          <a:solidFill>
                            <a:schemeClr val="tx1"/>
                          </a:solidFill>
                          <a:latin typeface="Arial" panose="020B0604020202020204" pitchFamily="34" charset="0"/>
                          <a:cs typeface="Arial" panose="020B0604020202020204" pitchFamily="34" charset="0"/>
                        </a:rPr>
                        <a:t>Apple MacBook Pro 15”</a:t>
                      </a:r>
                    </a:p>
                    <a:p>
                      <a:pPr marL="92075" indent="0">
                        <a:spcAft>
                          <a:spcPts val="0"/>
                        </a:spcAft>
                      </a:pPr>
                      <a:r>
                        <a:rPr lang="ms-MY" sz="800" b="0" u="none">
                          <a:solidFill>
                            <a:schemeClr val="tx1"/>
                          </a:solidFill>
                          <a:latin typeface="Arial" panose="020B0604020202020204" pitchFamily="34" charset="0"/>
                          <a:cs typeface="Arial" panose="020B0604020202020204" pitchFamily="34" charset="0"/>
                        </a:rPr>
                        <a:t>(Sewa)</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ms-MY" sz="800" b="0" u="none">
                          <a:solidFill>
                            <a:schemeClr val="tx1"/>
                          </a:solidFill>
                          <a:latin typeface="Arial" panose="020B0604020202020204" pitchFamily="34" charset="0"/>
                          <a:cs typeface="Arial" panose="020B0604020202020204" pitchFamily="34" charset="0"/>
                        </a:rPr>
                        <a:t>2019</a:t>
                      </a: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indent="0" algn="ctr"/>
                      <a:endParaRPr lang="ms-MY" sz="800" b="0" u="none" dirty="0">
                        <a:solidFill>
                          <a:schemeClr val="tx1"/>
                        </a:solidFill>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Processor  : </a:t>
                      </a:r>
                      <a:r>
                        <a:rPr lang="pt-BR" sz="800" baseline="0">
                          <a:solidFill>
                            <a:srgbClr val="FF0000"/>
                          </a:solidFill>
                          <a:effectLst/>
                          <a:latin typeface="Arial" panose="020B0604020202020204" pitchFamily="34" charset="0"/>
                          <a:ea typeface="Times New Roman"/>
                          <a:cs typeface="Arial" panose="020B0604020202020204" pitchFamily="34" charset="0"/>
                        </a:rPr>
                        <a:t>Intel(R) Core (TM) i7-8700 </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Memory     : 8 GB RAM </a:t>
                      </a:r>
                    </a:p>
                    <a:p>
                      <a:pPr marL="0" lvl="0" indent="-101600" fontAlgn="ctr">
                        <a:lnSpc>
                          <a:spcPct val="100000"/>
                        </a:lnSpc>
                        <a:spcAft>
                          <a:spcPts val="0"/>
                        </a:spcAft>
                        <a:buFont typeface="Wingdings" panose="05000000000000000000" pitchFamily="2" charset="2"/>
                        <a:buChar char="§"/>
                      </a:pPr>
                      <a:r>
                        <a:rPr lang="ms-MY" sz="800" baseline="0">
                          <a:solidFill>
                            <a:srgbClr val="FF0000"/>
                          </a:solidFill>
                          <a:effectLst/>
                          <a:latin typeface="Arial" panose="020B0604020202020204" pitchFamily="34" charset="0"/>
                          <a:ea typeface="Times New Roman"/>
                          <a:cs typeface="Arial" panose="020B0604020202020204" pitchFamily="34" charset="0"/>
                        </a:rPr>
                        <a:t>Storage     : 1 TB HDD</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ms-MY" sz="800" b="0">
                          <a:solidFill>
                            <a:schemeClr val="tx1"/>
                          </a:solidFill>
                          <a:latin typeface="Arial" panose="020B0604020202020204" pitchFamily="34" charset="0"/>
                          <a:cs typeface="Arial" panose="020B0604020202020204" pitchFamily="34" charset="0"/>
                        </a:rPr>
                        <a:t>1</a:t>
                      </a:r>
                      <a:endParaRPr lang="ms-MY" sz="800" b="0"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14672768"/>
                  </a:ext>
                </a:extLst>
              </a:tr>
              <a:tr h="216000">
                <a:tc>
                  <a:txBody>
                    <a:bodyPr/>
                    <a:lstStyle/>
                    <a:p>
                      <a:pPr marL="36000" algn="ctr" fontAlgn="t">
                        <a:lnSpc>
                          <a:spcPct val="100000"/>
                        </a:lnSpc>
                      </a:pPr>
                      <a:endParaRPr lang="en-MY" sz="8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92075" indent="0">
                        <a:spcAft>
                          <a:spcPts val="0"/>
                        </a:spcAft>
                      </a:pPr>
                      <a:endParaRPr lang="ms-MY" sz="800" b="1"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indent="0" algn="ctr"/>
                      <a:endParaRPr lang="ms-MY" sz="800" b="1" u="none"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92075" marR="0" lvl="0" indent="0" algn="ctr" defTabSz="914400" rtl="0" eaLnBrk="1" fontAlgn="auto" latinLnBrk="0" hangingPunct="1">
                        <a:lnSpc>
                          <a:spcPct val="100000"/>
                        </a:lnSpc>
                        <a:spcBef>
                          <a:spcPts val="0"/>
                        </a:spcBef>
                        <a:spcAft>
                          <a:spcPts val="0"/>
                        </a:spcAft>
                        <a:buClrTx/>
                        <a:buSzTx/>
                        <a:buFontTx/>
                        <a:buNone/>
                        <a:tabLst/>
                        <a:defRPr/>
                      </a:pPr>
                      <a:endParaRPr lang="ms-MY" sz="800" b="1">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lvl="0" indent="0" algn="r" fontAlgn="ctr">
                        <a:lnSpc>
                          <a:spcPct val="100000"/>
                        </a:lnSpc>
                        <a:spcAft>
                          <a:spcPts val="0"/>
                        </a:spcAft>
                        <a:buFont typeface="Wingdings" panose="05000000000000000000" pitchFamily="2" charset="2"/>
                        <a:buNone/>
                      </a:pPr>
                      <a:r>
                        <a:rPr lang="ms-MY" sz="800" b="1" baseline="0">
                          <a:solidFill>
                            <a:schemeClr val="tx1"/>
                          </a:solidFill>
                          <a:effectLst/>
                          <a:latin typeface="Arial" panose="020B0604020202020204" pitchFamily="34" charset="0"/>
                          <a:ea typeface="Times New Roman"/>
                          <a:cs typeface="Arial" panose="020B0604020202020204" pitchFamily="34" charset="0"/>
                        </a:rPr>
                        <a:t>JUMLAH KOMPUTER RIBA</a:t>
                      </a:r>
                    </a:p>
                  </a:txBody>
                  <a:tcPr marL="5473" marR="5473" marT="547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3</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ms-MY" sz="800" b="1">
                          <a:solidFill>
                            <a:schemeClr val="tx1"/>
                          </a:solidFill>
                          <a:latin typeface="Arial" panose="020B0604020202020204" pitchFamily="34" charset="0"/>
                          <a:cs typeface="Arial" panose="020B0604020202020204" pitchFamily="34" charset="0"/>
                        </a:rPr>
                        <a:t>3</a:t>
                      </a:r>
                      <a:endParaRPr lang="ms-MY" sz="800" b="1" dirty="0">
                        <a:solidFill>
                          <a:schemeClr val="tx1"/>
                        </a:solidFill>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2058885610"/>
                  </a:ext>
                </a:extLst>
              </a:tr>
            </a:tbl>
          </a:graphicData>
        </a:graphic>
      </p:graphicFrame>
      <p:sp>
        <p:nvSpPr>
          <p:cNvPr id="6" name="TextBox 5">
            <a:extLst>
              <a:ext uri="{FF2B5EF4-FFF2-40B4-BE49-F238E27FC236}">
                <a16:creationId xmlns:a16="http://schemas.microsoft.com/office/drawing/2014/main" id="{E303033B-3DC4-4442-81AF-05677838BF79}"/>
              </a:ext>
            </a:extLst>
          </p:cNvPr>
          <p:cNvSpPr txBox="1"/>
          <p:nvPr/>
        </p:nvSpPr>
        <p:spPr>
          <a:xfrm>
            <a:off x="6631940" y="260898"/>
            <a:ext cx="4747260" cy="369332"/>
          </a:xfrm>
          <a:prstGeom prst="rect">
            <a:avLst/>
          </a:prstGeom>
          <a:noFill/>
        </p:spPr>
        <p:txBody>
          <a:bodyPr wrap="square">
            <a:spAutoFit/>
          </a:bodyPr>
          <a:lstStyle/>
          <a:p>
            <a:r>
              <a:rPr lang="en-US" sz="1800" b="1">
                <a:solidFill>
                  <a:srgbClr val="FF0000"/>
                </a:solidFill>
                <a:latin typeface="Arial" panose="020B0604020202020204" pitchFamily="34" charset="0"/>
                <a:ea typeface="ＭＳ Ｐゴシック" panose="020B0600070205080204" pitchFamily="34" charset="-128"/>
                <a:cs typeface="Arial" panose="020B0604020202020204" pitchFamily="34" charset="0"/>
              </a:rPr>
              <a:t>&lt;&lt;cth utk dilengkapkan&gt;&gt; </a:t>
            </a:r>
            <a:endParaRPr lang="en-MY"/>
          </a:p>
        </p:txBody>
      </p:sp>
    </p:spTree>
    <p:extLst>
      <p:ext uri="{BB962C8B-B14F-4D97-AF65-F5344CB8AC3E}">
        <p14:creationId xmlns:p14="http://schemas.microsoft.com/office/powerpoint/2010/main" val="258435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US" sz="24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BILANGAN PERJAWATAN MENGIKUT WARAN DI BAHAGIAN/ UNIT</a:t>
            </a:r>
            <a:endParaRPr lang="ms-MY" sz="2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17</a:t>
            </a:fld>
            <a:endParaRPr lang="ms-MY"/>
          </a:p>
        </p:txBody>
      </p:sp>
      <p:graphicFrame>
        <p:nvGraphicFramePr>
          <p:cNvPr id="6" name="Table 5">
            <a:extLst>
              <a:ext uri="{FF2B5EF4-FFF2-40B4-BE49-F238E27FC236}">
                <a16:creationId xmlns:a16="http://schemas.microsoft.com/office/drawing/2014/main" id="{350232AD-ABA3-4B34-909C-C19FF689A1C1}"/>
              </a:ext>
            </a:extLst>
          </p:cNvPr>
          <p:cNvGraphicFramePr>
            <a:graphicFrameLocks noGrp="1"/>
          </p:cNvGraphicFramePr>
          <p:nvPr/>
        </p:nvGraphicFramePr>
        <p:xfrm>
          <a:off x="0" y="711671"/>
          <a:ext cx="12191998" cy="4934602"/>
        </p:xfrm>
        <a:graphic>
          <a:graphicData uri="http://schemas.openxmlformats.org/drawingml/2006/table">
            <a:tbl>
              <a:tblPr/>
              <a:tblGrid>
                <a:gridCol w="518160">
                  <a:extLst>
                    <a:ext uri="{9D8B030D-6E8A-4147-A177-3AD203B41FA5}">
                      <a16:colId xmlns:a16="http://schemas.microsoft.com/office/drawing/2014/main" val="590113146"/>
                    </a:ext>
                  </a:extLst>
                </a:gridCol>
                <a:gridCol w="4927600">
                  <a:extLst>
                    <a:ext uri="{9D8B030D-6E8A-4147-A177-3AD203B41FA5}">
                      <a16:colId xmlns:a16="http://schemas.microsoft.com/office/drawing/2014/main" val="2884851155"/>
                    </a:ext>
                  </a:extLst>
                </a:gridCol>
                <a:gridCol w="2248746">
                  <a:extLst>
                    <a:ext uri="{9D8B030D-6E8A-4147-A177-3AD203B41FA5}">
                      <a16:colId xmlns:a16="http://schemas.microsoft.com/office/drawing/2014/main" val="1938322960"/>
                    </a:ext>
                  </a:extLst>
                </a:gridCol>
                <a:gridCol w="2248746">
                  <a:extLst>
                    <a:ext uri="{9D8B030D-6E8A-4147-A177-3AD203B41FA5}">
                      <a16:colId xmlns:a16="http://schemas.microsoft.com/office/drawing/2014/main" val="1589149424"/>
                    </a:ext>
                  </a:extLst>
                </a:gridCol>
                <a:gridCol w="2248746">
                  <a:extLst>
                    <a:ext uri="{9D8B030D-6E8A-4147-A177-3AD203B41FA5}">
                      <a16:colId xmlns:a16="http://schemas.microsoft.com/office/drawing/2014/main" val="3427212042"/>
                    </a:ext>
                  </a:extLst>
                </a:gridCol>
              </a:tblGrid>
              <a:tr h="426249">
                <a:tc gridSpan="5">
                  <a:txBody>
                    <a:bodyPr/>
                    <a:lstStyle/>
                    <a:p>
                      <a:pPr marL="36000" algn="l" fontAlgn="b">
                        <a:lnSpc>
                          <a:spcPct val="100000"/>
                        </a:lnSpc>
                      </a:pPr>
                      <a:r>
                        <a:rPr lang="en-MY" sz="1200">
                          <a:solidFill>
                            <a:schemeClr val="tx1"/>
                          </a:solidFill>
                          <a:latin typeface="Arial" panose="020B0604020202020204" pitchFamily="34" charset="0"/>
                          <a:cs typeface="Arial" panose="020B0604020202020204" pitchFamily="34" charset="0"/>
                        </a:rPr>
                        <a:t>Berdasarkan </a:t>
                      </a:r>
                      <a:r>
                        <a:rPr lang="pl-PL" sz="1200">
                          <a:solidFill>
                            <a:schemeClr val="tx1"/>
                          </a:solidFill>
                          <a:latin typeface="Arial" panose="020B0604020202020204" pitchFamily="34" charset="0"/>
                          <a:cs typeface="Arial" panose="020B0604020202020204" pitchFamily="34" charset="0"/>
                        </a:rPr>
                        <a:t>Waran </a:t>
                      </a:r>
                      <a:r>
                        <a:rPr lang="en-MY" sz="1200">
                          <a:solidFill>
                            <a:schemeClr val="tx1"/>
                          </a:solidFill>
                          <a:latin typeface="Arial" panose="020B0604020202020204" pitchFamily="34" charset="0"/>
                          <a:cs typeface="Arial" panose="020B0604020202020204" pitchFamily="34" charset="0"/>
                        </a:rPr>
                        <a:t>Perjawatan 2023.</a:t>
                      </a: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marL="36000" algn="ctr" fontAlgn="b">
                        <a:lnSpc>
                          <a:spcPct val="100000"/>
                        </a:lnSpc>
                      </a:pP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pPr marL="36000" algn="ctr" fontAlgn="b">
                        <a:lnSpc>
                          <a:spcPct val="100000"/>
                        </a:lnSpc>
                      </a:pP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pPr marL="36000" algn="ctr" fontAlgn="b">
                        <a:lnSpc>
                          <a:spcPct val="100000"/>
                        </a:lnSpc>
                      </a:pP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pPr marL="36000" algn="ctr" fontAlgn="b">
                        <a:lnSpc>
                          <a:spcPct val="100000"/>
                        </a:lnSpc>
                      </a:pP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62671544"/>
                  </a:ext>
                </a:extLst>
              </a:tr>
              <a:tr h="138576">
                <a:tc>
                  <a:txBody>
                    <a:bodyPr/>
                    <a:lstStyle/>
                    <a:p>
                      <a:pPr marL="36000" algn="ctr" fontAlgn="b">
                        <a:lnSpc>
                          <a:spcPct val="100000"/>
                        </a:lnSpc>
                      </a:pPr>
                      <a:r>
                        <a:rPr lang="en-MY" sz="1200" b="1" i="0" u="none" strike="noStrike" dirty="0">
                          <a:solidFill>
                            <a:schemeClr val="tx1"/>
                          </a:solidFill>
                          <a:effectLst/>
                          <a:latin typeface="Arial" panose="020B0604020202020204" pitchFamily="34" charset="0"/>
                          <a:cs typeface="Arial" panose="020B0604020202020204" pitchFamily="34" charset="0"/>
                        </a:rPr>
                        <a:t>BIL.</a:t>
                      </a: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a:solidFill>
                            <a:schemeClr val="tx1"/>
                          </a:solidFill>
                          <a:effectLst/>
                          <a:latin typeface="Arial" panose="020B0604020202020204" pitchFamily="34" charset="0"/>
                          <a:cs typeface="Arial" panose="020B0604020202020204" pitchFamily="34" charset="0"/>
                        </a:rPr>
                        <a:t>NAMA PERJAWATAN MENGIKUT WARAN</a:t>
                      </a: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a:solidFill>
                            <a:schemeClr val="tx1"/>
                          </a:solidFill>
                          <a:effectLst/>
                          <a:latin typeface="Arial" panose="020B0604020202020204" pitchFamily="34" charset="0"/>
                          <a:cs typeface="Arial" panose="020B0604020202020204" pitchFamily="34" charset="0"/>
                        </a:rPr>
                        <a:t>JUMLAH PERJAWATAN</a:t>
                      </a: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a:solidFill>
                            <a:schemeClr val="tx1"/>
                          </a:solidFill>
                          <a:effectLst/>
                          <a:latin typeface="Arial" panose="020B0604020202020204" pitchFamily="34" charset="0"/>
                          <a:cs typeface="Arial" panose="020B0604020202020204" pitchFamily="34" charset="0"/>
                        </a:rPr>
                        <a:t>BILANGAN DIISI</a:t>
                      </a: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a:solidFill>
                            <a:schemeClr val="tx1"/>
                          </a:solidFill>
                          <a:effectLst/>
                          <a:latin typeface="Arial" panose="020B0604020202020204" pitchFamily="34" charset="0"/>
                          <a:cs typeface="Arial" panose="020B0604020202020204" pitchFamily="34" charset="0"/>
                        </a:rPr>
                        <a:t>BILANGAN KEKOSONGAN</a:t>
                      </a: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4900946"/>
                  </a:ext>
                </a:extLst>
              </a:tr>
              <a:tr h="288000">
                <a:tc>
                  <a:txBody>
                    <a:bodyPr/>
                    <a:lstStyle/>
                    <a:p>
                      <a:pPr marL="36000" indent="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1.</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US" sz="1300" b="0" dirty="0" err="1">
                          <a:solidFill>
                            <a:schemeClr val="tx1"/>
                          </a:solidFill>
                          <a:effectLst/>
                          <a:latin typeface="Arial" panose="020B0604020202020204" pitchFamily="34" charset="0"/>
                          <a:cs typeface="Arial" panose="020B0604020202020204" pitchFamily="34" charset="0"/>
                        </a:rPr>
                        <a:t>Pegawai</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Penerangan</a:t>
                      </a:r>
                      <a:r>
                        <a:rPr lang="en-US" sz="1300" b="0" dirty="0">
                          <a:solidFill>
                            <a:schemeClr val="tx1"/>
                          </a:solidFill>
                          <a:effectLst/>
                          <a:latin typeface="Arial" panose="020B0604020202020204" pitchFamily="34" charset="0"/>
                          <a:cs typeface="Arial" panose="020B0604020202020204" pitchFamily="34" charset="0"/>
                        </a:rPr>
                        <a:t> (S48)</a:t>
                      </a:r>
                      <a:endParaRPr lang="en-MY"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96801"/>
                  </a:ext>
                </a:extLst>
              </a:tr>
              <a:tr h="288000">
                <a:tc>
                  <a:txBody>
                    <a:bodyPr/>
                    <a:lstStyle/>
                    <a:p>
                      <a:pPr marL="36000" indent="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2.</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US" sz="1300" b="0" dirty="0" err="1">
                          <a:solidFill>
                            <a:schemeClr val="tx1"/>
                          </a:solidFill>
                          <a:effectLst/>
                          <a:latin typeface="Arial" panose="020B0604020202020204" pitchFamily="34" charset="0"/>
                          <a:cs typeface="Arial" panose="020B0604020202020204" pitchFamily="34" charset="0"/>
                        </a:rPr>
                        <a:t>Pereka</a:t>
                      </a:r>
                      <a:r>
                        <a:rPr lang="en-US" sz="1300" b="0" dirty="0">
                          <a:solidFill>
                            <a:schemeClr val="tx1"/>
                          </a:solidFill>
                          <a:effectLst/>
                          <a:latin typeface="Arial" panose="020B0604020202020204" pitchFamily="34" charset="0"/>
                          <a:cs typeface="Arial" panose="020B0604020202020204" pitchFamily="34" charset="0"/>
                        </a:rPr>
                        <a:t> (B41/44)</a:t>
                      </a:r>
                      <a:endParaRPr lang="en-MY"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19507781"/>
                  </a:ext>
                </a:extLst>
              </a:tr>
              <a:tr h="288000">
                <a:tc>
                  <a:txBody>
                    <a:bodyPr/>
                    <a:lstStyle/>
                    <a:p>
                      <a:pPr marL="36000" indent="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3.</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US" sz="1300" b="0" dirty="0" err="1">
                          <a:solidFill>
                            <a:schemeClr val="tx1"/>
                          </a:solidFill>
                          <a:effectLst/>
                          <a:latin typeface="Arial" panose="020B0604020202020204" pitchFamily="34" charset="0"/>
                          <a:cs typeface="Arial" panose="020B0604020202020204" pitchFamily="34" charset="0"/>
                        </a:rPr>
                        <a:t>Pegawai</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Pertanian</a:t>
                      </a:r>
                      <a:r>
                        <a:rPr lang="en-US" sz="1300" b="0" dirty="0">
                          <a:solidFill>
                            <a:schemeClr val="tx1"/>
                          </a:solidFill>
                          <a:effectLst/>
                          <a:latin typeface="Arial" panose="020B0604020202020204" pitchFamily="34" charset="0"/>
                          <a:cs typeface="Arial" panose="020B0604020202020204" pitchFamily="34" charset="0"/>
                        </a:rPr>
                        <a:t> (G41/44)</a:t>
                      </a:r>
                      <a:endParaRPr lang="en-MY"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34953501"/>
                  </a:ext>
                </a:extLst>
              </a:tr>
              <a:tr h="288000">
                <a:tc>
                  <a:txBody>
                    <a:bodyPr/>
                    <a:lstStyle/>
                    <a:p>
                      <a:pPr marL="36000" indent="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4.</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US" sz="1300" b="0" dirty="0" err="1">
                          <a:solidFill>
                            <a:schemeClr val="tx1"/>
                          </a:solidFill>
                          <a:effectLst/>
                          <a:latin typeface="Arial" panose="020B0604020202020204" pitchFamily="34" charset="0"/>
                          <a:cs typeface="Arial" panose="020B0604020202020204" pitchFamily="34" charset="0"/>
                        </a:rPr>
                        <a:t>Penolong</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Pegawai</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Pertanian</a:t>
                      </a:r>
                      <a:r>
                        <a:rPr lang="en-US" sz="1300" b="0" dirty="0">
                          <a:solidFill>
                            <a:schemeClr val="tx1"/>
                          </a:solidFill>
                          <a:effectLst/>
                          <a:latin typeface="Arial" panose="020B0604020202020204" pitchFamily="34" charset="0"/>
                          <a:cs typeface="Arial" panose="020B0604020202020204" pitchFamily="34" charset="0"/>
                        </a:rPr>
                        <a:t> (G36)</a:t>
                      </a:r>
                      <a:endParaRPr lang="en-MY"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4777332"/>
                  </a:ext>
                </a:extLst>
              </a:tr>
              <a:tr h="288000">
                <a:tc>
                  <a:txBody>
                    <a:bodyPr/>
                    <a:lstStyle/>
                    <a:p>
                      <a:pPr marL="36000" indent="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5.</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US" sz="1300" b="0" dirty="0" err="1">
                          <a:solidFill>
                            <a:schemeClr val="tx1"/>
                          </a:solidFill>
                          <a:effectLst/>
                          <a:latin typeface="Arial" panose="020B0604020202020204" pitchFamily="34" charset="0"/>
                          <a:cs typeface="Arial" panose="020B0604020202020204" pitchFamily="34" charset="0"/>
                        </a:rPr>
                        <a:t>Penolong</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Pegawai</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Pertanian</a:t>
                      </a:r>
                      <a:r>
                        <a:rPr lang="en-US" sz="1300" b="0" dirty="0">
                          <a:solidFill>
                            <a:schemeClr val="tx1"/>
                          </a:solidFill>
                          <a:effectLst/>
                          <a:latin typeface="Arial" panose="020B0604020202020204" pitchFamily="34" charset="0"/>
                          <a:cs typeface="Arial" panose="020B0604020202020204" pitchFamily="34" charset="0"/>
                        </a:rPr>
                        <a:t> (G32)</a:t>
                      </a:r>
                      <a:endParaRPr lang="en-MY"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85843404"/>
                  </a:ext>
                </a:extLst>
              </a:tr>
              <a:tr h="288000">
                <a:tc>
                  <a:txBody>
                    <a:bodyPr/>
                    <a:lstStyle/>
                    <a:p>
                      <a:pPr marL="36000" indent="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6.</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US" sz="1300" b="0" dirty="0" err="1">
                          <a:solidFill>
                            <a:schemeClr val="tx1"/>
                          </a:solidFill>
                          <a:effectLst/>
                          <a:latin typeface="Arial" panose="020B0604020202020204" pitchFamily="34" charset="0"/>
                          <a:cs typeface="Arial" panose="020B0604020202020204" pitchFamily="34" charset="0"/>
                        </a:rPr>
                        <a:t>Penolong</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Pegawai</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Pertanian</a:t>
                      </a:r>
                      <a:r>
                        <a:rPr lang="en-US" sz="1300" b="0" dirty="0">
                          <a:solidFill>
                            <a:schemeClr val="tx1"/>
                          </a:solidFill>
                          <a:effectLst/>
                          <a:latin typeface="Arial" panose="020B0604020202020204" pitchFamily="34" charset="0"/>
                          <a:cs typeface="Arial" panose="020B0604020202020204" pitchFamily="34" charset="0"/>
                        </a:rPr>
                        <a:t> (G29)</a:t>
                      </a:r>
                      <a:endParaRPr lang="en-MY"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19756844"/>
                  </a:ext>
                </a:extLst>
              </a:tr>
              <a:tr h="288000">
                <a:tc>
                  <a:txBody>
                    <a:bodyPr/>
                    <a:lstStyle/>
                    <a:p>
                      <a:pPr marL="36000" indent="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7.</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US" sz="1300" b="0" dirty="0" err="1">
                          <a:solidFill>
                            <a:schemeClr val="tx1"/>
                          </a:solidFill>
                          <a:effectLst/>
                          <a:latin typeface="Arial" panose="020B0604020202020204" pitchFamily="34" charset="0"/>
                          <a:cs typeface="Arial" panose="020B0604020202020204" pitchFamily="34" charset="0"/>
                        </a:rPr>
                        <a:t>Penolong</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Pegawai</a:t>
                      </a:r>
                      <a:r>
                        <a:rPr lang="en-US" sz="1300" b="0" dirty="0">
                          <a:solidFill>
                            <a:schemeClr val="tx1"/>
                          </a:solidFill>
                          <a:effectLst/>
                          <a:latin typeface="Arial" panose="020B0604020202020204" pitchFamily="34" charset="0"/>
                          <a:cs typeface="Arial" panose="020B0604020202020204" pitchFamily="34" charset="0"/>
                        </a:rPr>
                        <a:t> </a:t>
                      </a:r>
                      <a:r>
                        <a:rPr lang="en-US" sz="1300" b="0" dirty="0" err="1">
                          <a:solidFill>
                            <a:schemeClr val="tx1"/>
                          </a:solidFill>
                          <a:effectLst/>
                          <a:latin typeface="Arial" panose="020B0604020202020204" pitchFamily="34" charset="0"/>
                          <a:cs typeface="Arial" panose="020B0604020202020204" pitchFamily="34" charset="0"/>
                        </a:rPr>
                        <a:t>Penerbitan</a:t>
                      </a:r>
                      <a:r>
                        <a:rPr lang="en-US" sz="1300" b="0" dirty="0">
                          <a:solidFill>
                            <a:schemeClr val="tx1"/>
                          </a:solidFill>
                          <a:effectLst/>
                          <a:latin typeface="Arial" panose="020B0604020202020204" pitchFamily="34" charset="0"/>
                          <a:cs typeface="Arial" panose="020B0604020202020204" pitchFamily="34" charset="0"/>
                        </a:rPr>
                        <a:t> (N29)</a:t>
                      </a:r>
                      <a:endParaRPr lang="en-MY"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37435908"/>
                  </a:ext>
                </a:extLst>
              </a:tr>
              <a:tr h="288000">
                <a:tc>
                  <a:txBody>
                    <a:bodyPr/>
                    <a:lstStyle/>
                    <a:p>
                      <a:pPr marL="3600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8.</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l"/>
                      <a:r>
                        <a:rPr lang="ms-MY" sz="1300" b="0" dirty="0">
                          <a:solidFill>
                            <a:schemeClr val="tx1"/>
                          </a:solidFill>
                          <a:latin typeface="Arial" panose="020B0604020202020204" pitchFamily="34" charset="0"/>
                          <a:cs typeface="Arial" panose="020B0604020202020204" pitchFamily="34" charset="0"/>
                        </a:rPr>
                        <a:t>Penolong Pegawai Penerangan (S29)</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74598050"/>
                  </a:ext>
                </a:extLst>
              </a:tr>
              <a:tr h="288000">
                <a:tc>
                  <a:txBody>
                    <a:bodyPr/>
                    <a:lstStyle/>
                    <a:p>
                      <a:pPr marL="3600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9.</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l"/>
                      <a:r>
                        <a:rPr lang="ms-MY" sz="1300" b="0" dirty="0">
                          <a:solidFill>
                            <a:schemeClr val="tx1"/>
                          </a:solidFill>
                          <a:latin typeface="Arial" panose="020B0604020202020204" pitchFamily="34" charset="0"/>
                          <a:cs typeface="Arial" panose="020B0604020202020204" pitchFamily="34" charset="0"/>
                        </a:rPr>
                        <a:t>Pereka (B29)</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15682256"/>
                  </a:ext>
                </a:extLst>
              </a:tr>
              <a:tr h="288000">
                <a:tc>
                  <a:txBody>
                    <a:bodyPr/>
                    <a:lstStyle/>
                    <a:p>
                      <a:pPr marL="3600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10.</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l"/>
                      <a:r>
                        <a:rPr lang="ms-MY" sz="1300" b="0" dirty="0">
                          <a:solidFill>
                            <a:schemeClr val="tx1"/>
                          </a:solidFill>
                          <a:latin typeface="Arial" panose="020B0604020202020204" pitchFamily="34" charset="0"/>
                          <a:cs typeface="Arial" panose="020B0604020202020204" pitchFamily="34" charset="0"/>
                        </a:rPr>
                        <a:t>Pereka (B19/22)</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000727"/>
                  </a:ext>
                </a:extLst>
              </a:tr>
              <a:tr h="288000">
                <a:tc>
                  <a:txBody>
                    <a:bodyPr/>
                    <a:lstStyle/>
                    <a:p>
                      <a:pPr marL="3600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11.</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l"/>
                      <a:r>
                        <a:rPr lang="ms-MY" sz="1300" b="0" dirty="0">
                          <a:solidFill>
                            <a:schemeClr val="tx1"/>
                          </a:solidFill>
                          <a:latin typeface="Arial" panose="020B0604020202020204" pitchFamily="34" charset="0"/>
                          <a:cs typeface="Arial" panose="020B0604020202020204" pitchFamily="34" charset="0"/>
                        </a:rPr>
                        <a:t>Pembantu Tadbir </a:t>
                      </a:r>
                      <a:r>
                        <a:rPr lang="ms-MY" sz="1300" b="0" dirty="0" err="1">
                          <a:solidFill>
                            <a:schemeClr val="tx1"/>
                          </a:solidFill>
                          <a:latin typeface="Arial" panose="020B0604020202020204" pitchFamily="34" charset="0"/>
                          <a:cs typeface="Arial" panose="020B0604020202020204" pitchFamily="34" charset="0"/>
                        </a:rPr>
                        <a:t>Pengkeranian</a:t>
                      </a:r>
                      <a:r>
                        <a:rPr lang="ms-MY" sz="1300" b="0" dirty="0">
                          <a:solidFill>
                            <a:schemeClr val="tx1"/>
                          </a:solidFill>
                          <a:latin typeface="Arial" panose="020B0604020202020204" pitchFamily="34" charset="0"/>
                          <a:cs typeface="Arial" panose="020B0604020202020204" pitchFamily="34" charset="0"/>
                        </a:rPr>
                        <a:t> dan Operasi (N19)</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3962798"/>
                  </a:ext>
                </a:extLst>
              </a:tr>
              <a:tr h="288000">
                <a:tc>
                  <a:txBody>
                    <a:bodyPr/>
                    <a:lstStyle/>
                    <a:p>
                      <a:pPr marL="3600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12.</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l"/>
                      <a:r>
                        <a:rPr lang="ms-MY" sz="1300" b="0" dirty="0">
                          <a:solidFill>
                            <a:schemeClr val="tx1"/>
                          </a:solidFill>
                          <a:latin typeface="Arial" panose="020B0604020202020204" pitchFamily="34" charset="0"/>
                          <a:cs typeface="Arial" panose="020B0604020202020204" pitchFamily="34" charset="0"/>
                        </a:rPr>
                        <a:t>Pembantu Pejabat (N14)</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39391939"/>
                  </a:ext>
                </a:extLst>
              </a:tr>
              <a:tr h="288000">
                <a:tc>
                  <a:txBody>
                    <a:bodyPr/>
                    <a:lstStyle/>
                    <a:p>
                      <a:pPr marL="3600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13.</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l"/>
                      <a:r>
                        <a:rPr lang="ms-MY" sz="1300" b="0" dirty="0">
                          <a:solidFill>
                            <a:schemeClr val="tx1"/>
                          </a:solidFill>
                          <a:latin typeface="Arial" panose="020B0604020202020204" pitchFamily="34" charset="0"/>
                          <a:cs typeface="Arial" panose="020B0604020202020204" pitchFamily="34" charset="0"/>
                        </a:rPr>
                        <a:t>Pembantu Awam (H11)</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23775277"/>
                  </a:ext>
                </a:extLst>
              </a:tr>
              <a:tr h="288000">
                <a:tc>
                  <a:txBody>
                    <a:bodyPr/>
                    <a:lstStyle/>
                    <a:p>
                      <a:pPr marL="3600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14.</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2075" indent="0" algn="l"/>
                      <a:r>
                        <a:rPr lang="ms-MY" sz="1300" b="0" dirty="0">
                          <a:solidFill>
                            <a:schemeClr val="tx1"/>
                          </a:solidFill>
                          <a:latin typeface="Arial" panose="020B0604020202020204" pitchFamily="34" charset="0"/>
                          <a:cs typeface="Arial" panose="020B0604020202020204" pitchFamily="34" charset="0"/>
                        </a:rPr>
                        <a:t>Pemandu (H11)</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1</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200" b="0" dirty="0">
                          <a:effectLst/>
                          <a:latin typeface="Arial" panose="020B0604020202020204" pitchFamily="34" charset="0"/>
                          <a:ea typeface="Times New Roman" panose="02020603050405020304" pitchFamily="18" charset="0"/>
                        </a:rPr>
                        <a:t>0</a:t>
                      </a:r>
                      <a:endParaRPr lang="en-MY"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39221399"/>
                  </a:ext>
                </a:extLst>
              </a:tr>
              <a:tr h="288000">
                <a:tc>
                  <a:txBody>
                    <a:bodyPr/>
                    <a:lstStyle/>
                    <a:p>
                      <a:pPr marL="36000" algn="ctr" fontAlgn="t">
                        <a:lnSpc>
                          <a:spcPct val="100000"/>
                        </a:lnSpc>
                        <a:buFontTx/>
                        <a:buNone/>
                      </a:pPr>
                      <a:endParaRPr lang="en-MY" sz="13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tc>
                  <a:txBody>
                    <a:bodyPr/>
                    <a:lstStyle/>
                    <a:p>
                      <a:pPr marL="92075" indent="0" algn="r"/>
                      <a:r>
                        <a:rPr lang="ms-MY" sz="1300" b="1">
                          <a:solidFill>
                            <a:schemeClr val="tx1"/>
                          </a:solidFill>
                          <a:latin typeface="Arial" panose="020B0604020202020204" pitchFamily="34" charset="0"/>
                          <a:cs typeface="Arial" panose="020B0604020202020204" pitchFamily="34" charset="0"/>
                        </a:rPr>
                        <a:t>JUMLAH KESELURUHAN</a:t>
                      </a:r>
                    </a:p>
                  </a:txBody>
                  <a:tcPr marL="5473" marR="5473" marT="547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a:spcBef>
                          <a:spcPts val="1200"/>
                        </a:spcBef>
                      </a:pPr>
                      <a:r>
                        <a:rPr lang="en-US" sz="1200" b="1">
                          <a:solidFill>
                            <a:srgbClr val="000000"/>
                          </a:solidFill>
                          <a:effectLst/>
                          <a:latin typeface="Arial" panose="020B0604020202020204" pitchFamily="34" charset="0"/>
                          <a:ea typeface="Times New Roman" panose="02020603050405020304" pitchFamily="18" charset="0"/>
                        </a:rPr>
                        <a:t> 14</a:t>
                      </a:r>
                      <a:endParaRPr lang="en-MY"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a:spcBef>
                          <a:spcPts val="1200"/>
                        </a:spcBef>
                      </a:pPr>
                      <a:r>
                        <a:rPr lang="en-US" sz="1200" b="1">
                          <a:solidFill>
                            <a:srgbClr val="000000"/>
                          </a:solidFill>
                          <a:effectLst/>
                          <a:latin typeface="Arial" panose="020B0604020202020204" pitchFamily="34" charset="0"/>
                          <a:ea typeface="Times New Roman" panose="02020603050405020304" pitchFamily="18" charset="0"/>
                        </a:rPr>
                        <a:t> 14</a:t>
                      </a:r>
                      <a:endParaRPr lang="en-MY"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a:spcBef>
                          <a:spcPts val="1200"/>
                        </a:spcBef>
                      </a:pPr>
                      <a:r>
                        <a:rPr lang="en-US" sz="1200" b="1">
                          <a:solidFill>
                            <a:srgbClr val="000000"/>
                          </a:solidFill>
                          <a:effectLst/>
                          <a:latin typeface="Arial" panose="020B0604020202020204" pitchFamily="34" charset="0"/>
                          <a:ea typeface="Times New Roman" panose="02020603050405020304" pitchFamily="18" charset="0"/>
                        </a:rPr>
                        <a:t> 0</a:t>
                      </a:r>
                      <a:endParaRPr lang="en-MY"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44625313"/>
                  </a:ext>
                </a:extLst>
              </a:tr>
            </a:tbl>
          </a:graphicData>
        </a:graphic>
      </p:graphicFrame>
      <p:sp>
        <p:nvSpPr>
          <p:cNvPr id="8" name="TextBox 7">
            <a:extLst>
              <a:ext uri="{FF2B5EF4-FFF2-40B4-BE49-F238E27FC236}">
                <a16:creationId xmlns:a16="http://schemas.microsoft.com/office/drawing/2014/main" id="{6D4977CE-11D1-42DA-B00D-3A1228F309A6}"/>
              </a:ext>
            </a:extLst>
          </p:cNvPr>
          <p:cNvSpPr txBox="1"/>
          <p:nvPr/>
        </p:nvSpPr>
        <p:spPr>
          <a:xfrm>
            <a:off x="6642100" y="635200"/>
            <a:ext cx="4747260" cy="369332"/>
          </a:xfrm>
          <a:prstGeom prst="rect">
            <a:avLst/>
          </a:prstGeom>
          <a:noFill/>
        </p:spPr>
        <p:txBody>
          <a:bodyPr wrap="square">
            <a:spAutoFit/>
          </a:bodyPr>
          <a:lstStyle/>
          <a:p>
            <a:r>
              <a:rPr lang="en-US" sz="1800" b="1">
                <a:solidFill>
                  <a:srgbClr val="FF0000"/>
                </a:solidFill>
                <a:latin typeface="Arial" panose="020B0604020202020204" pitchFamily="34" charset="0"/>
                <a:ea typeface="ＭＳ Ｐゴシック" panose="020B0600070205080204" pitchFamily="34" charset="-128"/>
                <a:cs typeface="Arial" panose="020B0604020202020204" pitchFamily="34" charset="0"/>
              </a:rPr>
              <a:t>&lt;&lt;cth utk dilengkapkan&gt;&gt; </a:t>
            </a:r>
            <a:endParaRPr lang="en-MY"/>
          </a:p>
        </p:txBody>
      </p:sp>
    </p:spTree>
    <p:extLst>
      <p:ext uri="{BB962C8B-B14F-4D97-AF65-F5344CB8AC3E}">
        <p14:creationId xmlns:p14="http://schemas.microsoft.com/office/powerpoint/2010/main" val="39197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US" sz="24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CADANGAN AGIHAN BAHARU</a:t>
            </a:r>
            <a:endParaRPr lang="ms-MY" sz="2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18</a:t>
            </a:fld>
            <a:endParaRPr lang="ms-MY"/>
          </a:p>
        </p:txBody>
      </p:sp>
      <p:graphicFrame>
        <p:nvGraphicFramePr>
          <p:cNvPr id="6" name="Table 5">
            <a:extLst>
              <a:ext uri="{FF2B5EF4-FFF2-40B4-BE49-F238E27FC236}">
                <a16:creationId xmlns:a16="http://schemas.microsoft.com/office/drawing/2014/main" id="{350232AD-ABA3-4B34-909C-C19FF689A1C1}"/>
              </a:ext>
            </a:extLst>
          </p:cNvPr>
          <p:cNvGraphicFramePr>
            <a:graphicFrameLocks noGrp="1"/>
          </p:cNvGraphicFramePr>
          <p:nvPr/>
        </p:nvGraphicFramePr>
        <p:xfrm>
          <a:off x="0" y="711671"/>
          <a:ext cx="12192000" cy="5781204"/>
        </p:xfrm>
        <a:graphic>
          <a:graphicData uri="http://schemas.openxmlformats.org/drawingml/2006/table">
            <a:tbl>
              <a:tblPr/>
              <a:tblGrid>
                <a:gridCol w="422588">
                  <a:extLst>
                    <a:ext uri="{9D8B030D-6E8A-4147-A177-3AD203B41FA5}">
                      <a16:colId xmlns:a16="http://schemas.microsoft.com/office/drawing/2014/main" val="590113146"/>
                    </a:ext>
                  </a:extLst>
                </a:gridCol>
                <a:gridCol w="2940372">
                  <a:extLst>
                    <a:ext uri="{9D8B030D-6E8A-4147-A177-3AD203B41FA5}">
                      <a16:colId xmlns:a16="http://schemas.microsoft.com/office/drawing/2014/main" val="2884851155"/>
                    </a:ext>
                  </a:extLst>
                </a:gridCol>
                <a:gridCol w="2912337">
                  <a:extLst>
                    <a:ext uri="{9D8B030D-6E8A-4147-A177-3AD203B41FA5}">
                      <a16:colId xmlns:a16="http://schemas.microsoft.com/office/drawing/2014/main" val="2577534848"/>
                    </a:ext>
                  </a:extLst>
                </a:gridCol>
                <a:gridCol w="5916703">
                  <a:extLst>
                    <a:ext uri="{9D8B030D-6E8A-4147-A177-3AD203B41FA5}">
                      <a16:colId xmlns:a16="http://schemas.microsoft.com/office/drawing/2014/main" val="1938322960"/>
                    </a:ext>
                  </a:extLst>
                </a:gridCol>
              </a:tblGrid>
              <a:tr h="343106">
                <a:tc>
                  <a:txBody>
                    <a:bodyPr/>
                    <a:lstStyle/>
                    <a:p>
                      <a:pPr marL="36000" algn="ctr" fontAlgn="b">
                        <a:lnSpc>
                          <a:spcPct val="100000"/>
                        </a:lnSpc>
                      </a:pPr>
                      <a:r>
                        <a:rPr lang="en-MY" sz="1200" b="1" i="0" u="none" strike="noStrike" dirty="0">
                          <a:solidFill>
                            <a:schemeClr val="tx1"/>
                          </a:solidFill>
                          <a:effectLst/>
                          <a:latin typeface="Arial" panose="020B0604020202020204" pitchFamily="34" charset="0"/>
                          <a:cs typeface="Arial" panose="020B0604020202020204" pitchFamily="34" charset="0"/>
                        </a:rPr>
                        <a:t>BIL.</a:t>
                      </a: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a:solidFill>
                            <a:schemeClr val="tx1"/>
                          </a:solidFill>
                          <a:effectLst/>
                          <a:latin typeface="Arial" panose="020B0604020202020204" pitchFamily="34" charset="0"/>
                          <a:cs typeface="Arial" panose="020B0604020202020204" pitchFamily="34" charset="0"/>
                        </a:rPr>
                        <a:t>ITEM</a:t>
                      </a: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a:solidFill>
                            <a:schemeClr val="tx1"/>
                          </a:solidFill>
                          <a:effectLst/>
                          <a:latin typeface="Arial" panose="020B0604020202020204" pitchFamily="34" charset="0"/>
                          <a:cs typeface="Arial" panose="020B0604020202020204" pitchFamily="34" charset="0"/>
                        </a:rPr>
                        <a:t>KUANTITI</a:t>
                      </a: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a:solidFill>
                            <a:schemeClr val="tx1"/>
                          </a:solidFill>
                          <a:effectLst/>
                          <a:latin typeface="Arial" panose="020B0604020202020204" pitchFamily="34" charset="0"/>
                          <a:cs typeface="Arial" panose="020B0604020202020204" pitchFamily="34" charset="0"/>
                        </a:rPr>
                        <a:t>AGIHAN KEPADA</a:t>
                      </a: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4900946"/>
                  </a:ext>
                </a:extLst>
              </a:tr>
              <a:tr h="970077">
                <a:tc>
                  <a:txBody>
                    <a:bodyPr/>
                    <a:lstStyle/>
                    <a:p>
                      <a:pPr marL="36000" indent="0" algn="ctr" fontAlgn="t">
                        <a:lnSpc>
                          <a:spcPct val="100000"/>
                        </a:lnSpc>
                        <a:buFontTx/>
                        <a:buNone/>
                      </a:pPr>
                      <a:r>
                        <a:rPr lang="en-MY" sz="1300" b="0" i="0" u="none" strike="noStrike" dirty="0">
                          <a:solidFill>
                            <a:schemeClr val="tx1"/>
                          </a:solidFill>
                          <a:effectLst/>
                          <a:latin typeface="Arial" panose="020B0604020202020204" pitchFamily="34" charset="0"/>
                          <a:cs typeface="Arial" panose="020B0604020202020204" pitchFamily="34" charset="0"/>
                        </a:rPr>
                        <a:t>1.</a:t>
                      </a: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MY" sz="13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Projektor</a:t>
                      </a:r>
                      <a:endParaRPr lang="en-MY"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300">
                          <a:effectLst/>
                          <a:latin typeface="Arial" panose="020B0604020202020204" pitchFamily="34" charset="0"/>
                          <a:ea typeface="Times New Roman" panose="02020603050405020304" pitchFamily="18" charset="0"/>
                          <a:cs typeface="Arial" panose="020B0604020202020204" pitchFamily="34" charset="0"/>
                        </a:rPr>
                        <a:t>1 unit</a:t>
                      </a:r>
                      <a:endParaRPr lang="en-MY"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fontAlgn="ctr">
                        <a:lnSpc>
                          <a:spcPts val="1510"/>
                        </a:lnSpc>
                        <a:spcAft>
                          <a:spcPts val="0"/>
                        </a:spcAft>
                        <a:buFontTx/>
                        <a:buNone/>
                      </a:pPr>
                      <a:r>
                        <a:rPr lang="ms-MY" sz="1300" baseline="0" dirty="0">
                          <a:solidFill>
                            <a:schemeClr val="tx1"/>
                          </a:solidFill>
                          <a:effectLst/>
                          <a:latin typeface="Arial" panose="020B0604020202020204" pitchFamily="34" charset="0"/>
                          <a:ea typeface="Times New Roman" panose="02020603050405020304"/>
                          <a:cs typeface="Arial" panose="020B0604020202020204" pitchFamily="34" charset="0"/>
                        </a:rPr>
                        <a:t>Bilik Mesyuarat Akasia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896801"/>
                  </a:ext>
                </a:extLst>
              </a:tr>
              <a:tr h="970077">
                <a:tc>
                  <a:txBody>
                    <a:bodyPr/>
                    <a:lstStyle/>
                    <a:p>
                      <a:pPr marL="36000" indent="0" algn="ctr" fontAlgn="t">
                        <a:lnSpc>
                          <a:spcPct val="100000"/>
                        </a:lnSpc>
                        <a:buFontTx/>
                        <a:buNone/>
                      </a:pPr>
                      <a:r>
                        <a:rPr lang="en-MY" sz="1300" b="0" i="0" u="none" strike="noStrike">
                          <a:solidFill>
                            <a:schemeClr val="tx1"/>
                          </a:solidFill>
                          <a:effectLst/>
                          <a:latin typeface="Arial" panose="020B0604020202020204" pitchFamily="34" charset="0"/>
                          <a:cs typeface="Arial" panose="020B0604020202020204" pitchFamily="34" charset="0"/>
                        </a:rPr>
                        <a:t>2.</a:t>
                      </a:r>
                      <a:endParaRPr lang="en-MY" sz="13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MY"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Video Conferencing System</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MY" sz="1300" dirty="0">
                          <a:effectLst/>
                          <a:latin typeface="Arial" panose="020B0604020202020204" pitchFamily="34" charset="0"/>
                          <a:ea typeface="Times New Roman" panose="02020603050405020304" pitchFamily="18" charset="0"/>
                          <a:cs typeface="Arial" panose="020B0604020202020204" pitchFamily="34" charset="0"/>
                        </a:rPr>
                        <a:t>1 unit</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fontAlgn="ctr">
                        <a:lnSpc>
                          <a:spcPts val="1510"/>
                        </a:lnSpc>
                        <a:spcAft>
                          <a:spcPts val="0"/>
                        </a:spcAft>
                        <a:buFontTx/>
                        <a:buNone/>
                      </a:pPr>
                      <a:r>
                        <a:rPr lang="en-US" sz="1300" baseline="0" dirty="0" err="1">
                          <a:solidFill>
                            <a:schemeClr val="tx1"/>
                          </a:solidFill>
                          <a:effectLst/>
                          <a:latin typeface="Arial" panose="020B0604020202020204" pitchFamily="34" charset="0"/>
                          <a:ea typeface="Times New Roman" panose="02020603050405020304"/>
                          <a:cs typeface="Arial" panose="020B0604020202020204" pitchFamily="34" charset="0"/>
                        </a:rPr>
                        <a:t>Bilik</a:t>
                      </a:r>
                      <a:r>
                        <a:rPr lang="en-US" sz="1300" baseline="0" dirty="0">
                          <a:solidFill>
                            <a:schemeClr val="tx1"/>
                          </a:solidFill>
                          <a:effectLst/>
                          <a:latin typeface="Arial" panose="020B0604020202020204" pitchFamily="34" charset="0"/>
                          <a:ea typeface="Times New Roman" panose="02020603050405020304"/>
                          <a:cs typeface="Arial" panose="020B0604020202020204" pitchFamily="34" charset="0"/>
                        </a:rPr>
                        <a:t> </a:t>
                      </a:r>
                      <a:r>
                        <a:rPr lang="en-US" sz="1300" baseline="0" dirty="0" err="1">
                          <a:solidFill>
                            <a:schemeClr val="tx1"/>
                          </a:solidFill>
                          <a:effectLst/>
                          <a:latin typeface="Arial" panose="020B0604020202020204" pitchFamily="34" charset="0"/>
                          <a:ea typeface="Times New Roman" panose="02020603050405020304"/>
                          <a:cs typeface="Arial" panose="020B0604020202020204" pitchFamily="34" charset="0"/>
                        </a:rPr>
                        <a:t>Mesyuarat</a:t>
                      </a:r>
                      <a:r>
                        <a:rPr lang="en-US" sz="1300" baseline="0" dirty="0">
                          <a:solidFill>
                            <a:schemeClr val="tx1"/>
                          </a:solidFill>
                          <a:effectLst/>
                          <a:latin typeface="Arial" panose="020B0604020202020204" pitchFamily="34" charset="0"/>
                          <a:ea typeface="Times New Roman" panose="02020603050405020304"/>
                          <a:cs typeface="Arial" panose="020B0604020202020204" pitchFamily="34" charset="0"/>
                        </a:rPr>
                        <a:t> </a:t>
                      </a:r>
                      <a:r>
                        <a:rPr lang="en-US" sz="1300" baseline="0" dirty="0" err="1">
                          <a:solidFill>
                            <a:schemeClr val="tx1"/>
                          </a:solidFill>
                          <a:effectLst/>
                          <a:latin typeface="Arial" panose="020B0604020202020204" pitchFamily="34" charset="0"/>
                          <a:ea typeface="Times New Roman" panose="02020603050405020304"/>
                          <a:cs typeface="Arial" panose="020B0604020202020204" pitchFamily="34" charset="0"/>
                        </a:rPr>
                        <a:t>Akasia</a:t>
                      </a:r>
                      <a:endParaRPr lang="ms-MY" sz="1300" baseline="0" dirty="0">
                        <a:solidFill>
                          <a:schemeClr val="tx1"/>
                        </a:solidFill>
                        <a:effectLst/>
                        <a:latin typeface="Arial" panose="020B0604020202020204" pitchFamily="34" charset="0"/>
                        <a:ea typeface="Times New Roman" panose="02020603050405020304"/>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81278293"/>
                  </a:ext>
                </a:extLst>
              </a:tr>
              <a:tr h="3497944">
                <a:tc>
                  <a:txBody>
                    <a:bodyPr/>
                    <a:lstStyle/>
                    <a:p>
                      <a:pPr marL="36000" indent="0" algn="ctr" fontAlgn="t">
                        <a:lnSpc>
                          <a:spcPct val="100000"/>
                        </a:lnSpc>
                        <a:buFontTx/>
                        <a:buNone/>
                      </a:pPr>
                      <a:r>
                        <a:rPr lang="en-MY" sz="1300" b="0" i="0" u="none" strike="noStrike">
                          <a:solidFill>
                            <a:schemeClr val="tx1"/>
                          </a:solidFill>
                          <a:effectLst/>
                          <a:latin typeface="Arial" panose="020B0604020202020204" pitchFamily="34" charset="0"/>
                          <a:cs typeface="Arial" panose="020B0604020202020204" pitchFamily="34" charset="0"/>
                        </a:rPr>
                        <a:t>3.</a:t>
                      </a:r>
                      <a:endParaRPr lang="en-MY" sz="13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nchor="ctr">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MY"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Desktop Tower</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MY" sz="1300" dirty="0">
                          <a:effectLst/>
                          <a:latin typeface="Arial" panose="020B0604020202020204" pitchFamily="34" charset="0"/>
                          <a:ea typeface="Times New Roman" panose="02020603050405020304" pitchFamily="18" charset="0"/>
                          <a:cs typeface="Arial" panose="020B0604020202020204" pitchFamily="34" charset="0"/>
                        </a:rPr>
                        <a:t>4 unit</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MY" sz="1300" b="1" kern="1200">
                          <a:solidFill>
                            <a:schemeClr val="tx1"/>
                          </a:solidFill>
                          <a:effectLst/>
                          <a:latin typeface="Arial" panose="020B0604020202020204" pitchFamily="34" charset="0"/>
                          <a:ea typeface="+mn-ea"/>
                          <a:cs typeface="Arial" panose="020B0604020202020204" pitchFamily="34" charset="0"/>
                        </a:rPr>
                        <a:t>Pn. Djuliana binti Jamaludin </a:t>
                      </a:r>
                      <a:r>
                        <a:rPr lang="en-MY" sz="1300" kern="1200">
                          <a:solidFill>
                            <a:srgbClr val="FF0000"/>
                          </a:solidFill>
                          <a:effectLst/>
                          <a:highlight>
                            <a:srgbClr val="FFFF00"/>
                          </a:highlight>
                          <a:latin typeface="Arial" panose="020B0604020202020204" pitchFamily="34" charset="0"/>
                          <a:ea typeface="+mn-ea"/>
                          <a:cs typeface="Arial" panose="020B0604020202020204" pitchFamily="34" charset="0"/>
                        </a:rPr>
                        <a:t>(Tiada PC)</a:t>
                      </a:r>
                    </a:p>
                    <a:p>
                      <a:pPr marL="457200" lvl="1" indent="0">
                        <a:buFont typeface="Arial" panose="020B0604020202020204" pitchFamily="34" charset="0"/>
                        <a:buNone/>
                      </a:pPr>
                      <a:r>
                        <a:rPr lang="en-MY" sz="1300" kern="1200">
                          <a:solidFill>
                            <a:schemeClr val="tx1"/>
                          </a:solidFill>
                          <a:effectLst/>
                          <a:latin typeface="Arial" panose="020B0604020202020204" pitchFamily="34" charset="0"/>
                          <a:ea typeface="+mn-ea"/>
                          <a:cs typeface="Arial" panose="020B0604020202020204" pitchFamily="34" charset="0"/>
                        </a:rPr>
                        <a:t>Ketua Seksyen Perkhidmatan</a:t>
                      </a:r>
                    </a:p>
                    <a:p>
                      <a:pPr marL="457200" lvl="1" indent="0">
                        <a:buFont typeface="Arial" panose="020B0604020202020204" pitchFamily="34" charset="0"/>
                        <a:buNone/>
                      </a:pPr>
                      <a:r>
                        <a:rPr lang="en-MY" sz="1300" kern="1200">
                          <a:solidFill>
                            <a:schemeClr val="tx1"/>
                          </a:solidFill>
                          <a:effectLst/>
                          <a:latin typeface="Arial" panose="020B0604020202020204" pitchFamily="34" charset="0"/>
                          <a:ea typeface="+mn-ea"/>
                          <a:cs typeface="Arial" panose="020B0604020202020204" pitchFamily="34" charset="0"/>
                        </a:rPr>
                        <a:t>Pegawai Tadbir &amp; Diplomatik Gred M48</a:t>
                      </a:r>
                      <a:br>
                        <a:rPr lang="en-MY" sz="1300" kern="1200">
                          <a:solidFill>
                            <a:schemeClr val="tx1"/>
                          </a:solidFill>
                          <a:effectLst/>
                          <a:latin typeface="Arial" panose="020B0604020202020204" pitchFamily="34" charset="0"/>
                          <a:ea typeface="+mn-ea"/>
                          <a:cs typeface="Arial" panose="020B0604020202020204" pitchFamily="34" charset="0"/>
                        </a:rPr>
                      </a:br>
                      <a:endParaRPr lang="en-MY" sz="13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MY" sz="1300" b="1" kern="1200">
                          <a:solidFill>
                            <a:schemeClr val="tx1"/>
                          </a:solidFill>
                          <a:effectLst/>
                          <a:latin typeface="Arial" panose="020B0604020202020204" pitchFamily="34" charset="0"/>
                          <a:ea typeface="+mn-ea"/>
                          <a:cs typeface="Arial" panose="020B0604020202020204" pitchFamily="34" charset="0"/>
                        </a:rPr>
                        <a:t>Cik Siti Rohaiza bin Samngani </a:t>
                      </a:r>
                      <a:r>
                        <a:rPr lang="en-MY" sz="1300" kern="1200">
                          <a:solidFill>
                            <a:schemeClr val="tx1"/>
                          </a:solidFill>
                          <a:effectLst/>
                          <a:latin typeface="Arial" panose="020B0604020202020204" pitchFamily="34" charset="0"/>
                          <a:ea typeface="+mn-ea"/>
                          <a:cs typeface="Arial" panose="020B0604020202020204" pitchFamily="34" charset="0"/>
                        </a:rPr>
                        <a:t>(Acer Veriton M6800G)</a:t>
                      </a:r>
                    </a:p>
                    <a:p>
                      <a:pPr marL="457200" lvl="1" indent="0">
                        <a:buFont typeface="Arial" panose="020B0604020202020204" pitchFamily="34" charset="0"/>
                        <a:buNone/>
                      </a:pPr>
                      <a:r>
                        <a:rPr lang="en-MY" sz="1300" kern="1200">
                          <a:solidFill>
                            <a:schemeClr val="tx1"/>
                          </a:solidFill>
                          <a:effectLst/>
                          <a:latin typeface="Arial" panose="020B0604020202020204" pitchFamily="34" charset="0"/>
                          <a:ea typeface="+mn-ea"/>
                          <a:cs typeface="Arial" panose="020B0604020202020204" pitchFamily="34" charset="0"/>
                        </a:rPr>
                        <a:t>Unit Bayaran &amp; Bajet</a:t>
                      </a:r>
                    </a:p>
                    <a:p>
                      <a:pPr marL="457200" lvl="1" indent="0">
                        <a:buFont typeface="Arial" panose="020B0604020202020204" pitchFamily="34" charset="0"/>
                        <a:buNone/>
                      </a:pPr>
                      <a:r>
                        <a:rPr lang="en-MY" sz="1300" kern="1200">
                          <a:solidFill>
                            <a:schemeClr val="tx1"/>
                          </a:solidFill>
                          <a:effectLst/>
                          <a:latin typeface="Arial" panose="020B0604020202020204" pitchFamily="34" charset="0"/>
                          <a:ea typeface="+mn-ea"/>
                          <a:cs typeface="Arial" panose="020B0604020202020204" pitchFamily="34" charset="0"/>
                        </a:rPr>
                        <a:t>Penolong Akauntan Gred W29</a:t>
                      </a:r>
                      <a:br>
                        <a:rPr lang="en-MY" sz="1300" kern="1200">
                          <a:solidFill>
                            <a:schemeClr val="tx1"/>
                          </a:solidFill>
                          <a:effectLst/>
                          <a:latin typeface="Arial" panose="020B0604020202020204" pitchFamily="34" charset="0"/>
                          <a:ea typeface="+mn-ea"/>
                          <a:cs typeface="Arial" panose="020B0604020202020204" pitchFamily="34" charset="0"/>
                        </a:rPr>
                      </a:br>
                      <a:endParaRPr lang="en-MY" sz="13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MY" sz="1300" b="1" kern="1200">
                          <a:solidFill>
                            <a:schemeClr val="tx1"/>
                          </a:solidFill>
                          <a:effectLst/>
                          <a:latin typeface="Arial" panose="020B0604020202020204" pitchFamily="34" charset="0"/>
                          <a:ea typeface="+mn-ea"/>
                          <a:cs typeface="Arial" panose="020B0604020202020204" pitchFamily="34" charset="0"/>
                        </a:rPr>
                        <a:t>Cik Isma Hamiza binti Ismail </a:t>
                      </a:r>
                      <a:r>
                        <a:rPr lang="en-MY" sz="1300" kern="1200">
                          <a:solidFill>
                            <a:schemeClr val="tx1"/>
                          </a:solidFill>
                          <a:effectLst/>
                          <a:latin typeface="Arial" panose="020B0604020202020204" pitchFamily="34" charset="0"/>
                          <a:ea typeface="+mn-ea"/>
                          <a:cs typeface="Arial" panose="020B0604020202020204" pitchFamily="34" charset="0"/>
                        </a:rPr>
                        <a:t>(Acer Veriton M6800G)</a:t>
                      </a:r>
                    </a:p>
                    <a:p>
                      <a:pPr marL="457200" lvl="1" indent="0">
                        <a:buFont typeface="Arial" panose="020B0604020202020204" pitchFamily="34" charset="0"/>
                        <a:buNone/>
                      </a:pPr>
                      <a:r>
                        <a:rPr lang="en-MY" sz="1300" kern="1200">
                          <a:solidFill>
                            <a:schemeClr val="tx1"/>
                          </a:solidFill>
                          <a:effectLst/>
                          <a:latin typeface="Arial" panose="020B0604020202020204" pitchFamily="34" charset="0"/>
                          <a:ea typeface="+mn-ea"/>
                          <a:cs typeface="Arial" panose="020B0604020202020204" pitchFamily="34" charset="0"/>
                        </a:rPr>
                        <a:t>Unit Perolehan</a:t>
                      </a:r>
                    </a:p>
                    <a:p>
                      <a:pPr marL="457200" lvl="1" indent="0">
                        <a:buFont typeface="Arial" panose="020B0604020202020204" pitchFamily="34" charset="0"/>
                        <a:buNone/>
                      </a:pPr>
                      <a:r>
                        <a:rPr lang="en-MY" sz="1300" kern="1200">
                          <a:solidFill>
                            <a:schemeClr val="tx1"/>
                          </a:solidFill>
                          <a:effectLst/>
                          <a:latin typeface="Arial" panose="020B0604020202020204" pitchFamily="34" charset="0"/>
                          <a:ea typeface="+mn-ea"/>
                          <a:cs typeface="Arial" panose="020B0604020202020204" pitchFamily="34" charset="0"/>
                        </a:rPr>
                        <a:t>Penolong Akauntan Gred W29</a:t>
                      </a:r>
                      <a:br>
                        <a:rPr lang="en-MY" sz="1300" kern="1200">
                          <a:solidFill>
                            <a:schemeClr val="tx1"/>
                          </a:solidFill>
                          <a:effectLst/>
                          <a:latin typeface="Arial" panose="020B0604020202020204" pitchFamily="34" charset="0"/>
                          <a:ea typeface="+mn-ea"/>
                          <a:cs typeface="Arial" panose="020B0604020202020204" pitchFamily="34" charset="0"/>
                        </a:rPr>
                      </a:br>
                      <a:endParaRPr lang="en-MY" sz="13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MY" sz="1300" b="1" kern="1200">
                          <a:solidFill>
                            <a:schemeClr val="tx1"/>
                          </a:solidFill>
                          <a:effectLst/>
                          <a:latin typeface="Arial" panose="020B0604020202020204" pitchFamily="34" charset="0"/>
                          <a:ea typeface="+mn-ea"/>
                          <a:cs typeface="Arial" panose="020B0604020202020204" pitchFamily="34" charset="0"/>
                        </a:rPr>
                        <a:t>Pn. Nazatul Nur binti Abdullah </a:t>
                      </a:r>
                      <a:r>
                        <a:rPr lang="en-MY" sz="1300" kern="1200">
                          <a:solidFill>
                            <a:schemeClr val="tx1"/>
                          </a:solidFill>
                          <a:effectLst/>
                          <a:latin typeface="Arial" panose="020B0604020202020204" pitchFamily="34" charset="0"/>
                          <a:ea typeface="+mn-ea"/>
                          <a:cs typeface="Arial" panose="020B0604020202020204" pitchFamily="34" charset="0"/>
                        </a:rPr>
                        <a:t>(Acer Veriton M6800G)</a:t>
                      </a:r>
                    </a:p>
                    <a:p>
                      <a:pPr marL="457200" lvl="1" indent="0">
                        <a:buFont typeface="Arial" panose="020B0604020202020204" pitchFamily="34" charset="0"/>
                        <a:buNone/>
                      </a:pPr>
                      <a:r>
                        <a:rPr lang="en-MY" sz="1300" kern="1200">
                          <a:solidFill>
                            <a:schemeClr val="tx1"/>
                          </a:solidFill>
                          <a:effectLst/>
                          <a:latin typeface="Arial" panose="020B0604020202020204" pitchFamily="34" charset="0"/>
                          <a:ea typeface="+mn-ea"/>
                          <a:cs typeface="Arial" panose="020B0604020202020204" pitchFamily="34" charset="0"/>
                        </a:rPr>
                        <a:t>Unit LO/ Inden/ Kontrak</a:t>
                      </a:r>
                    </a:p>
                    <a:p>
                      <a:pPr marL="457200" lvl="1" indent="0">
                        <a:buFont typeface="Arial" panose="020B0604020202020204" pitchFamily="34" charset="0"/>
                        <a:buNone/>
                      </a:pPr>
                      <a:r>
                        <a:rPr lang="en-MY" sz="1300" kern="1200">
                          <a:solidFill>
                            <a:schemeClr val="tx1"/>
                          </a:solidFill>
                          <a:effectLst/>
                          <a:latin typeface="Arial" panose="020B0604020202020204" pitchFamily="34" charset="0"/>
                          <a:ea typeface="+mn-ea"/>
                          <a:cs typeface="Arial" panose="020B0604020202020204" pitchFamily="34" charset="0"/>
                        </a:rPr>
                        <a:t>Pembantu Tadbir Kewangan Gred W19</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49907572"/>
                  </a:ext>
                </a:extLst>
              </a:tr>
            </a:tbl>
          </a:graphicData>
        </a:graphic>
      </p:graphicFrame>
      <p:sp>
        <p:nvSpPr>
          <p:cNvPr id="5" name="TextBox 4">
            <a:extLst>
              <a:ext uri="{FF2B5EF4-FFF2-40B4-BE49-F238E27FC236}">
                <a16:creationId xmlns:a16="http://schemas.microsoft.com/office/drawing/2014/main" id="{36DFFB79-5D90-4F6C-80D0-3BA8B57D2D4C}"/>
              </a:ext>
            </a:extLst>
          </p:cNvPr>
          <p:cNvSpPr txBox="1"/>
          <p:nvPr/>
        </p:nvSpPr>
        <p:spPr>
          <a:xfrm>
            <a:off x="6642100" y="203200"/>
            <a:ext cx="4747260" cy="369332"/>
          </a:xfrm>
          <a:prstGeom prst="rect">
            <a:avLst/>
          </a:prstGeom>
          <a:noFill/>
        </p:spPr>
        <p:txBody>
          <a:bodyPr wrap="square">
            <a:spAutoFit/>
          </a:bodyPr>
          <a:lstStyle/>
          <a:p>
            <a:r>
              <a:rPr lang="en-US" sz="1800" b="1">
                <a:solidFill>
                  <a:srgbClr val="FF0000"/>
                </a:solidFill>
                <a:latin typeface="Arial" panose="020B0604020202020204" pitchFamily="34" charset="0"/>
                <a:ea typeface="ＭＳ Ｐゴシック" panose="020B0600070205080204" pitchFamily="34" charset="-128"/>
                <a:cs typeface="Arial" panose="020B0604020202020204" pitchFamily="34" charset="0"/>
              </a:rPr>
              <a:t>&lt;&lt;cth utk dilengkapkan&gt;&gt; </a:t>
            </a:r>
            <a:endParaRPr lang="en-MY"/>
          </a:p>
        </p:txBody>
      </p:sp>
    </p:spTree>
    <p:extLst>
      <p:ext uri="{BB962C8B-B14F-4D97-AF65-F5344CB8AC3E}">
        <p14:creationId xmlns:p14="http://schemas.microsoft.com/office/powerpoint/2010/main" val="206959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US" sz="24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MAKLUMAT/FAKTA/STATISTIK SOKONGAN</a:t>
            </a:r>
            <a:endParaRPr lang="ms-MY" sz="2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19</a:t>
            </a:fld>
            <a:endParaRPr lang="ms-MY"/>
          </a:p>
        </p:txBody>
      </p:sp>
      <p:sp>
        <p:nvSpPr>
          <p:cNvPr id="5" name="Subtitle 2">
            <a:extLst>
              <a:ext uri="{FF2B5EF4-FFF2-40B4-BE49-F238E27FC236}">
                <a16:creationId xmlns:a16="http://schemas.microsoft.com/office/drawing/2014/main" id="{5008D0BF-EDE0-450F-BB65-55E499CEDEAD}"/>
              </a:ext>
            </a:extLst>
          </p:cNvPr>
          <p:cNvSpPr txBox="1">
            <a:spLocks/>
          </p:cNvSpPr>
          <p:nvPr/>
        </p:nvSpPr>
        <p:spPr>
          <a:xfrm>
            <a:off x="139700" y="740705"/>
            <a:ext cx="11887199" cy="38120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accent1"/>
              </a:buClr>
              <a:buSzPct val="73000"/>
              <a:buFont typeface="Wingdings" panose="05000000000000000000" pitchFamily="2" charset="2"/>
              <a:buChar char="Ø"/>
            </a:pPr>
            <a:r>
              <a:rPr lang="en-US" sz="1600">
                <a:solidFill>
                  <a:srgbClr val="FF0000"/>
                </a:solidFill>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lgn="l">
              <a:buClr>
                <a:schemeClr val="accent1"/>
              </a:buClr>
              <a:buSzPct val="73000"/>
              <a:buFont typeface="Wingdings" panose="05000000000000000000" pitchFamily="2" charset="2"/>
              <a:buChar char="Ø"/>
            </a:pPr>
            <a:r>
              <a:rPr lang="en-US" sz="1600">
                <a:solidFill>
                  <a:srgbClr val="FF0000"/>
                </a:solidFill>
                <a:latin typeface="Arial" panose="020B0604020202020204" pitchFamily="34" charset="0"/>
                <a:cs typeface="Arial" panose="020B0604020202020204" pitchFamily="34" charset="0"/>
              </a:rPr>
              <a:t>Format adalah bebas</a:t>
            </a:r>
          </a:p>
          <a:p>
            <a:pPr marL="342900" indent="-342900" algn="l">
              <a:buClr>
                <a:schemeClr val="accent1"/>
              </a:buClr>
              <a:buSzPct val="73000"/>
              <a:buFont typeface="Wingdings" panose="05000000000000000000" pitchFamily="2" charset="2"/>
              <a:buChar char="Ø"/>
            </a:pPr>
            <a:r>
              <a:rPr lang="en-US" sz="1600">
                <a:solidFill>
                  <a:srgbClr val="FF0000"/>
                </a:solidFill>
                <a:latin typeface="Arial" panose="020B0604020202020204" pitchFamily="34" charset="0"/>
                <a:cs typeface="Arial" panose="020B0604020202020204" pitchFamily="34" charset="0"/>
              </a:rPr>
              <a:t>Contoh di Slaid seterusnya</a:t>
            </a:r>
          </a:p>
          <a:p>
            <a:pPr marL="800100" lvl="1" indent="-342900" algn="l">
              <a:buClr>
                <a:schemeClr val="accent1"/>
              </a:buClr>
              <a:buSzPct val="73000"/>
              <a:buFont typeface="Wingdings" panose="05000000000000000000" pitchFamily="2" charset="2"/>
              <a:buChar char="Ø"/>
            </a:pPr>
            <a:endParaRPr lang="en-US" sz="1600">
              <a:solidFill>
                <a:srgbClr val="FF0000"/>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61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90500" y="762000"/>
            <a:ext cx="11823700" cy="5892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Clr>
                <a:schemeClr val="tx1"/>
              </a:buClr>
              <a:buSzPct val="100000"/>
              <a:buFont typeface="+mj-lt"/>
              <a:buAutoNum type="arabicPeriod"/>
            </a:pPr>
            <a:r>
              <a:rPr lang="en-US" sz="1600" b="1">
                <a:solidFill>
                  <a:srgbClr val="FF0000"/>
                </a:solidFill>
                <a:latin typeface="Arial" panose="020B0604020202020204" pitchFamily="34" charset="0"/>
                <a:cs typeface="Arial" panose="020B0604020202020204" pitchFamily="34" charset="0"/>
              </a:rPr>
              <a:t>Nama Bahagian (NB) </a:t>
            </a:r>
            <a:r>
              <a:rPr lang="en-US" sz="1600">
                <a:solidFill>
                  <a:schemeClr val="tx1"/>
                </a:solidFill>
                <a:latin typeface="Arial" panose="020B0604020202020204" pitchFamily="34" charset="0"/>
                <a:cs typeface="Arial" panose="020B0604020202020204" pitchFamily="34" charset="0"/>
              </a:rPr>
              <a:t>bercadang </a:t>
            </a:r>
            <a:r>
              <a:rPr lang="en-US" sz="1600" dirty="0" err="1">
                <a:solidFill>
                  <a:schemeClr val="tx1"/>
                </a:solidFill>
                <a:latin typeface="Arial" panose="020B0604020202020204" pitchFamily="34" charset="0"/>
                <a:cs typeface="Arial" panose="020B0604020202020204" pitchFamily="34" charset="0"/>
              </a:rPr>
              <a:t>untuk</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membuat</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perolehan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perkhidmatan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sewaan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perkhidmatan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langganan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pembangunan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sistem</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pembangunan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semula</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sistem</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peningkatan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sistem</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pembaharuan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lesen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nama</a:t>
            </a:r>
            <a:r>
              <a:rPr lang="en-US" sz="1600" dirty="0">
                <a:solidFill>
                  <a:srgbClr val="FF0000"/>
                </a:solidFill>
                <a:latin typeface="Arial" panose="020B0604020202020204" pitchFamily="34" charset="0"/>
                <a:cs typeface="Arial" panose="020B0604020202020204" pitchFamily="34" charset="0"/>
              </a:rPr>
              <a:t> </a:t>
            </a:r>
            <a:r>
              <a:rPr lang="en-US" sz="1600" err="1">
                <a:solidFill>
                  <a:srgbClr val="FF0000"/>
                </a:solidFill>
                <a:latin typeface="Arial" panose="020B0604020202020204" pitchFamily="34" charset="0"/>
                <a:cs typeface="Arial" panose="020B0604020202020204" pitchFamily="34" charset="0"/>
              </a:rPr>
              <a:t>projek</a:t>
            </a:r>
            <a:r>
              <a:rPr lang="en-US" sz="1600">
                <a:solidFill>
                  <a:srgbClr val="FF0000"/>
                </a:solidFill>
                <a:latin typeface="Arial" panose="020B0604020202020204" pitchFamily="34" charset="0"/>
                <a:cs typeface="Arial" panose="020B0604020202020204" pitchFamily="34" charset="0"/>
              </a:rPr>
              <a:t>).</a:t>
            </a:r>
          </a:p>
          <a:p>
            <a:pPr marL="342900" indent="-342900" algn="just">
              <a:buClr>
                <a:schemeClr val="tx1"/>
              </a:buClr>
              <a:buSzPct val="100000"/>
              <a:buFont typeface="+mj-lt"/>
              <a:buAutoNum type="arabicPeriod"/>
            </a:pPr>
            <a:endParaRPr lang="en-US" sz="1000" dirty="0">
              <a:solidFill>
                <a:schemeClr val="tx1"/>
              </a:solidFill>
              <a:latin typeface="Arial" panose="020B0604020202020204" pitchFamily="34" charset="0"/>
              <a:cs typeface="Arial" panose="020B0604020202020204" pitchFamily="34" charset="0"/>
            </a:endParaRPr>
          </a:p>
          <a:p>
            <a:pPr marL="342900" indent="-342900" algn="just">
              <a:buClr>
                <a:schemeClr val="tx1"/>
              </a:buClr>
              <a:buSzPct val="100000"/>
              <a:buFont typeface="+mj-lt"/>
              <a:buAutoNum type="arabicPeriod"/>
            </a:pPr>
            <a:r>
              <a:rPr lang="en-US" sz="1600" b="1">
                <a:solidFill>
                  <a:schemeClr val="tx1"/>
                </a:solidFill>
                <a:latin typeface="Arial" panose="020B0604020202020204" pitchFamily="34" charset="0"/>
                <a:cs typeface="Arial" panose="020B0604020202020204" pitchFamily="34" charset="0"/>
              </a:rPr>
              <a:t>Objektif Projek adalah  </a:t>
            </a:r>
            <a:r>
              <a:rPr lang="en-US" sz="1600">
                <a:solidFill>
                  <a:schemeClr val="tx1"/>
                </a:solidFill>
                <a:latin typeface="Arial" panose="020B0604020202020204" pitchFamily="34" charset="0"/>
                <a:cs typeface="Arial" panose="020B0604020202020204" pitchFamily="34" charset="0"/>
              </a:rPr>
              <a:t>(Matlamat projek yang ingin dicapai untuk menyelesaikan masalah sedia ada (business case) </a:t>
            </a:r>
            <a:br>
              <a:rPr lang="en-US" sz="1600">
                <a:solidFill>
                  <a:schemeClr val="tx1"/>
                </a:solidFill>
                <a:latin typeface="Arial" panose="020B0604020202020204" pitchFamily="34" charset="0"/>
                <a:cs typeface="Arial" panose="020B0604020202020204" pitchFamily="34" charset="0"/>
              </a:rPr>
            </a:br>
            <a:r>
              <a:rPr lang="en-US" sz="1600" i="1">
                <a:solidFill>
                  <a:schemeClr val="tx1"/>
                </a:solidFill>
                <a:latin typeface="Arial" panose="020B0604020202020204" pitchFamily="34" charset="0"/>
                <a:cs typeface="Arial" panose="020B0604020202020204" pitchFamily="34" charset="0"/>
              </a:rPr>
              <a:t>Asas : Specific, Measureable, Attainable, Realistic &amp; Timebound (SMART Prinsip))</a:t>
            </a:r>
          </a:p>
          <a:p>
            <a:pPr marL="342900" indent="-342900" algn="just">
              <a:buClr>
                <a:schemeClr val="tx1"/>
              </a:buClr>
              <a:buSzPct val="100000"/>
              <a:buFont typeface="+mj-lt"/>
              <a:buAutoNum type="arabicPeriod"/>
            </a:pPr>
            <a:endParaRPr lang="en-US" sz="1600" i="1">
              <a:solidFill>
                <a:schemeClr val="tx1"/>
              </a:solidFill>
              <a:latin typeface="Arial" panose="020B0604020202020204" pitchFamily="34" charset="0"/>
              <a:cs typeface="Arial" panose="020B0604020202020204" pitchFamily="34" charset="0"/>
            </a:endParaRPr>
          </a:p>
          <a:p>
            <a:pPr marL="342900" indent="-342900" algn="just">
              <a:buClr>
                <a:schemeClr val="tx1"/>
              </a:buClr>
              <a:buSzPct val="100000"/>
              <a:buFont typeface="+mj-lt"/>
              <a:buAutoNum type="arabicPeriod"/>
            </a:pPr>
            <a:r>
              <a:rPr lang="en-US" sz="1600" b="1" i="0" u="none" strike="noStrike" kern="1200">
                <a:solidFill>
                  <a:srgbClr val="000000"/>
                </a:solidFill>
                <a:effectLst/>
                <a:latin typeface="Arial" panose="020B0604020202020204" pitchFamily="34" charset="0"/>
                <a:cs typeface="Arial" panose="020B0604020202020204" pitchFamily="34" charset="0"/>
              </a:rPr>
              <a:t>Fungsi Projek ini adalah </a:t>
            </a:r>
            <a:r>
              <a:rPr lang="en-US" sz="1600" i="0" u="none" strike="noStrike" kern="1200">
                <a:solidFill>
                  <a:srgbClr val="FF0000"/>
                </a:solidFill>
                <a:effectLst/>
                <a:latin typeface="Arial" panose="020B0604020202020204" pitchFamily="34" charset="0"/>
                <a:cs typeface="Arial" panose="020B0604020202020204" pitchFamily="34" charset="0"/>
              </a:rPr>
              <a:t>(fungsi / keterangan ringkas projek..menggantikan peralatan usanf /menaik taraf infrastruktur)</a:t>
            </a:r>
            <a:endParaRPr lang="en-MY" sz="1600" i="0" u="none" strike="noStrike">
              <a:solidFill>
                <a:srgbClr val="FF0000"/>
              </a:solidFill>
              <a:effectLst/>
              <a:latin typeface="Arial" panose="020B0604020202020204" pitchFamily="34" charset="0"/>
            </a:endParaRPr>
          </a:p>
          <a:p>
            <a:pPr marL="342900" indent="-342900" algn="just">
              <a:buClr>
                <a:schemeClr val="tx1"/>
              </a:buClr>
              <a:buSzPct val="100000"/>
              <a:buFont typeface="+mj-lt"/>
              <a:buAutoNum type="arabicPeriod"/>
            </a:pPr>
            <a:endParaRPr lang="en-US" sz="1600" b="1">
              <a:solidFill>
                <a:schemeClr val="tx1"/>
              </a:solidFill>
              <a:latin typeface="Arial" panose="020B0604020202020204" pitchFamily="34" charset="0"/>
              <a:cs typeface="Arial" panose="020B0604020202020204" pitchFamily="34" charset="0"/>
            </a:endParaRPr>
          </a:p>
          <a:p>
            <a:pPr marL="342900" indent="-342900" algn="just">
              <a:buClr>
                <a:schemeClr val="tx1"/>
              </a:buClr>
              <a:buSzPct val="100000"/>
              <a:buFont typeface="+mj-lt"/>
              <a:buAutoNum type="arabicPeriod"/>
            </a:pPr>
            <a:r>
              <a:rPr lang="en-US" sz="1600" b="1">
                <a:solidFill>
                  <a:schemeClr val="tx1"/>
                </a:solidFill>
                <a:latin typeface="Arial" panose="020B0604020202020204" pitchFamily="34" charset="0"/>
                <a:cs typeface="Arial" panose="020B0604020202020204" pitchFamily="34" charset="0"/>
              </a:rPr>
              <a:t>Skop projek ini merangkumi:</a:t>
            </a:r>
          </a:p>
          <a:p>
            <a:pPr marL="1355725" lvl="1" indent="-454025" algn="just">
              <a:spcBef>
                <a:spcPts val="0"/>
              </a:spcBef>
              <a:buFont typeface="+mj-lt"/>
              <a:buAutoNum type="alphaLcParenR"/>
              <a:defRPr/>
            </a:pPr>
            <a:r>
              <a:rPr lang="en-US" sz="1600">
                <a:solidFill>
                  <a:schemeClr val="tx1"/>
                </a:solidFill>
                <a:latin typeface="Arial" panose="020B0604020202020204" pitchFamily="34" charset="0"/>
                <a:cs typeface="Arial" panose="020B0604020202020204" pitchFamily="34" charset="0"/>
              </a:rPr>
              <a:t>Perolehan perkakasan/Perisian (Pembaharuan Lesen)</a:t>
            </a:r>
          </a:p>
          <a:p>
            <a:pPr marL="1355725" lvl="1" indent="-454025" algn="just">
              <a:buFont typeface="+mj-lt"/>
              <a:buAutoNum type="alphaLcParenR"/>
            </a:pPr>
            <a:r>
              <a:rPr lang="en-US" sz="1600">
                <a:solidFill>
                  <a:schemeClr val="tx1"/>
                </a:solidFill>
                <a:latin typeface="Arial" panose="020B0604020202020204" pitchFamily="34" charset="0"/>
                <a:cs typeface="Arial" panose="020B0604020202020204" pitchFamily="34" charset="0"/>
              </a:rPr>
              <a:t>Pembangunan sistem aplikasi (Integrasi)/ Customization</a:t>
            </a:r>
          </a:p>
          <a:p>
            <a:pPr marL="1355725" lvl="1" indent="-454025" algn="just">
              <a:buFont typeface="+mj-lt"/>
              <a:buAutoNum type="alphaLcParenR"/>
            </a:pPr>
            <a:r>
              <a:rPr lang="en-US" sz="1600">
                <a:solidFill>
                  <a:schemeClr val="tx1"/>
                </a:solidFill>
                <a:latin typeface="Arial" panose="020B0604020202020204" pitchFamily="34" charset="0"/>
                <a:cs typeface="Arial" panose="020B0604020202020204" pitchFamily="34" charset="0"/>
              </a:rPr>
              <a:t>Perolehan Perolehan Peralatan Rangkaian </a:t>
            </a:r>
          </a:p>
          <a:p>
            <a:pPr marL="1355725" lvl="1" indent="-454025" algn="just">
              <a:spcBef>
                <a:spcPts val="0"/>
              </a:spcBef>
              <a:buFont typeface="+mj-lt"/>
              <a:buAutoNum type="alphaLcParenR"/>
              <a:defRPr/>
            </a:pPr>
            <a:r>
              <a:rPr lang="en-US" sz="1600">
                <a:solidFill>
                  <a:schemeClr val="tx1"/>
                </a:solidFill>
                <a:latin typeface="Arial" panose="020B0604020202020204" pitchFamily="34" charset="0"/>
                <a:cs typeface="Arial" panose="020B0604020202020204" pitchFamily="34" charset="0"/>
              </a:rPr>
              <a:t>Perkhidmatan (Sewaan Peralatan dan Rangkaian/ Migrasi data/ Latihan/ Pengurusan Perubahan/ PMO/ On-site Support)</a:t>
            </a:r>
          </a:p>
          <a:p>
            <a:pPr marL="1355725" lvl="1" indent="-454025" algn="just">
              <a:spcBef>
                <a:spcPts val="0"/>
              </a:spcBef>
              <a:buFont typeface="+mj-lt"/>
              <a:buAutoNum type="alphaLcParenR"/>
              <a:defRPr/>
            </a:pPr>
            <a:r>
              <a:rPr lang="en-US" sz="1600">
                <a:solidFill>
                  <a:schemeClr val="tx1"/>
                </a:solidFill>
                <a:latin typeface="Arial" panose="020B0604020202020204" pitchFamily="34" charset="0"/>
                <a:cs typeface="Arial" panose="020B0604020202020204" pitchFamily="34" charset="0"/>
              </a:rPr>
              <a:t>Lain-lain (Perolehan bukan ICT jika berkaitan</a:t>
            </a:r>
            <a:r>
              <a:rPr lang="ms-MY" sz="1600">
                <a:solidFill>
                  <a:schemeClr val="tx1"/>
                </a:solidFill>
                <a:latin typeface="Arial" panose="020B0604020202020204" pitchFamily="34" charset="0"/>
                <a:cs typeface="Arial" panose="020B0604020202020204" pitchFamily="34" charset="0"/>
              </a:rPr>
              <a:t>)</a:t>
            </a:r>
          </a:p>
          <a:p>
            <a:pPr marL="1812925" lvl="2" indent="-454025" algn="just">
              <a:spcBef>
                <a:spcPts val="0"/>
              </a:spcBef>
              <a:buFont typeface="+mj-lt"/>
              <a:buAutoNum type="romanLcPeriod"/>
              <a:defRPr/>
            </a:pPr>
            <a:r>
              <a:rPr lang="ms-MY" sz="1600">
                <a:solidFill>
                  <a:schemeClr val="tx1"/>
                </a:solidFill>
                <a:latin typeface="Arial" panose="020B0604020202020204" pitchFamily="34" charset="0"/>
                <a:cs typeface="Arial" panose="020B0604020202020204" pitchFamily="34" charset="0"/>
              </a:rPr>
              <a:t>Perkakasan non-ICT / fizikal / M&amp;E yang menyokong  projek ICT</a:t>
            </a:r>
          </a:p>
          <a:p>
            <a:pPr marL="1812925" lvl="2" indent="-454025" algn="just">
              <a:spcBef>
                <a:spcPts val="0"/>
              </a:spcBef>
              <a:buFont typeface="+mj-lt"/>
              <a:buAutoNum type="romanLcPeriod"/>
              <a:defRPr/>
            </a:pPr>
            <a:r>
              <a:rPr lang="ms-MY" sz="1600">
                <a:solidFill>
                  <a:schemeClr val="tx1"/>
                </a:solidFill>
                <a:latin typeface="Arial" panose="020B0604020202020204" pitchFamily="34" charset="0"/>
                <a:cs typeface="Arial" panose="020B0604020202020204" pitchFamily="34" charset="0"/>
              </a:rPr>
              <a:t>Perkhidmatan non-ICT/ fizikal / M&amp;E yang menyokong projek ICT</a:t>
            </a:r>
          </a:p>
          <a:p>
            <a:pPr marL="342900" indent="-342900" algn="just">
              <a:buClr>
                <a:schemeClr val="tx1"/>
              </a:buClr>
              <a:buSzPct val="100000"/>
              <a:buFont typeface="+mj-lt"/>
              <a:buAutoNum type="arabicPeriod"/>
            </a:pPr>
            <a:endParaRPr lang="en-US" sz="1000">
              <a:solidFill>
                <a:schemeClr val="tx1"/>
              </a:solidFill>
              <a:latin typeface="Arial" panose="020B0604020202020204" pitchFamily="34" charset="0"/>
              <a:cs typeface="Arial" panose="020B0604020202020204" pitchFamily="34" charset="0"/>
            </a:endParaRPr>
          </a:p>
          <a:p>
            <a:pPr marL="342900" indent="-342900" algn="just">
              <a:buClr>
                <a:schemeClr val="tx1"/>
              </a:buClr>
              <a:buSzPct val="100000"/>
              <a:buFont typeface="+mj-lt"/>
              <a:buAutoNum type="arabicPeriod"/>
            </a:pPr>
            <a:r>
              <a:rPr lang="en-US" sz="1600" b="1">
                <a:solidFill>
                  <a:schemeClr val="tx1"/>
                </a:solidFill>
                <a:latin typeface="Arial" panose="020B0604020202020204" pitchFamily="34" charset="0"/>
                <a:cs typeface="Arial" panose="020B0604020202020204" pitchFamily="34" charset="0"/>
              </a:rPr>
              <a:t>Anggaran kos keseluruhan projek </a:t>
            </a:r>
            <a:r>
              <a:rPr lang="en-US" sz="1600">
                <a:solidFill>
                  <a:schemeClr val="tx1"/>
                </a:solidFill>
                <a:latin typeface="Arial" panose="020B0604020202020204" pitchFamily="34" charset="0"/>
                <a:cs typeface="Arial" panose="020B0604020202020204" pitchFamily="34" charset="0"/>
              </a:rPr>
              <a:t>adalah sebanyak </a:t>
            </a:r>
            <a:r>
              <a:rPr lang="en-US" sz="1600" b="1">
                <a:solidFill>
                  <a:srgbClr val="FF0000"/>
                </a:solidFill>
                <a:latin typeface="Arial" panose="020B0604020202020204" pitchFamily="34" charset="0"/>
                <a:cs typeface="Arial" panose="020B0604020202020204" pitchFamily="34" charset="0"/>
              </a:rPr>
              <a:t>RMXX.XX (dengan SST/tanpa SST) </a:t>
            </a:r>
            <a:r>
              <a:rPr lang="en-US" sz="1600">
                <a:solidFill>
                  <a:schemeClr val="tx1"/>
                </a:solidFill>
                <a:latin typeface="Arial" panose="020B0604020202020204" pitchFamily="34" charset="0"/>
                <a:cs typeface="Arial" panose="020B0604020202020204" pitchFamily="34" charset="0"/>
              </a:rPr>
              <a:t>menggunakan peruntukan </a:t>
            </a:r>
            <a:r>
              <a:rPr lang="en-US" sz="1600" b="1">
                <a:solidFill>
                  <a:srgbClr val="FF0000"/>
                </a:solidFill>
                <a:latin typeface="Arial" panose="020B0604020202020204" pitchFamily="34" charset="0"/>
                <a:cs typeface="Arial" panose="020B0604020202020204" pitchFamily="34" charset="0"/>
              </a:rPr>
              <a:t>*Belanja Pembangunan RMKe-11 RP? 2019 (Kod: )/ Belanja Mengurus (OS?) / etc.</a:t>
            </a:r>
          </a:p>
        </p:txBody>
      </p:sp>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RINGKASAN PROJEK</a:t>
            </a: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2</a:t>
            </a:fld>
            <a:endParaRPr lang="ms-MY"/>
          </a:p>
        </p:txBody>
      </p:sp>
    </p:spTree>
    <p:extLst>
      <p:ext uri="{BB962C8B-B14F-4D97-AF65-F5344CB8AC3E}">
        <p14:creationId xmlns:p14="http://schemas.microsoft.com/office/powerpoint/2010/main" val="345753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9F2698-14A7-4122-9E58-93B9FFF2DDCF}"/>
              </a:ext>
            </a:extLst>
          </p:cNvPr>
          <p:cNvSpPr>
            <a:spLocks noGrp="1"/>
          </p:cNvSpPr>
          <p:nvPr>
            <p:ph type="sldNum" sz="quarter" idx="12"/>
          </p:nvPr>
        </p:nvSpPr>
        <p:spPr/>
        <p:txBody>
          <a:bodyPr/>
          <a:lstStyle/>
          <a:p>
            <a:pPr>
              <a:defRPr/>
            </a:pPr>
            <a:fld id="{1B09AB17-F647-4A22-A4B0-5AFB6B343795}" type="slidenum">
              <a:rPr lang="ms-MY" smtClean="0"/>
              <a:pPr>
                <a:defRPr/>
              </a:pPr>
              <a:t>20</a:t>
            </a:fld>
            <a:endParaRPr lang="ms-MY"/>
          </a:p>
        </p:txBody>
      </p:sp>
      <p:sp>
        <p:nvSpPr>
          <p:cNvPr id="3" name="TextBox 2">
            <a:extLst>
              <a:ext uri="{FF2B5EF4-FFF2-40B4-BE49-F238E27FC236}">
                <a16:creationId xmlns:a16="http://schemas.microsoft.com/office/drawing/2014/main" id="{E3FBA8CC-50B4-46A0-9213-967B981F6C05}"/>
              </a:ext>
            </a:extLst>
          </p:cNvPr>
          <p:cNvSpPr txBox="1"/>
          <p:nvPr/>
        </p:nvSpPr>
        <p:spPr>
          <a:xfrm>
            <a:off x="0" y="161518"/>
            <a:ext cx="12192000" cy="1077218"/>
          </a:xfrm>
          <a:prstGeom prst="rect">
            <a:avLst/>
          </a:prstGeom>
          <a:noFill/>
        </p:spPr>
        <p:txBody>
          <a:bodyPr wrap="square" rtlCol="0">
            <a:spAutoFit/>
          </a:bodyPr>
          <a:lstStyle/>
          <a:p>
            <a:pPr algn="ctr">
              <a:defRPr/>
            </a:pPr>
            <a:r>
              <a:rPr lang="en-US" sz="3200" b="1" dirty="0">
                <a:latin typeface="Arial" panose="020B0604020202020204" pitchFamily="34" charset="0"/>
                <a:ea typeface="MS PGothic" panose="020B0600070205080204" pitchFamily="34" charset="-128"/>
                <a:cs typeface="Arial" panose="020B0604020202020204" pitchFamily="34" charset="0"/>
              </a:rPr>
              <a:t>SKOP KERJA BAGI PERKHIDMATAN SEWAAN YANG DICADANGKAN</a:t>
            </a:r>
          </a:p>
        </p:txBody>
      </p:sp>
      <p:sp>
        <p:nvSpPr>
          <p:cNvPr id="4" name="TextBox 3">
            <a:extLst>
              <a:ext uri="{FF2B5EF4-FFF2-40B4-BE49-F238E27FC236}">
                <a16:creationId xmlns:a16="http://schemas.microsoft.com/office/drawing/2014/main" id="{D1668F93-B442-4562-B006-D8BE029AD456}"/>
              </a:ext>
            </a:extLst>
          </p:cNvPr>
          <p:cNvSpPr txBox="1"/>
          <p:nvPr/>
        </p:nvSpPr>
        <p:spPr>
          <a:xfrm>
            <a:off x="280694" y="1176766"/>
            <a:ext cx="11501718" cy="5109091"/>
          </a:xfrm>
          <a:prstGeom prst="rect">
            <a:avLst/>
          </a:prstGeom>
          <a:noFill/>
        </p:spPr>
        <p:txBody>
          <a:bodyPr wrap="square" rtlCol="0">
            <a:spAutoFit/>
          </a:bodyPr>
          <a:lstStyle/>
          <a:p>
            <a:pPr marL="400050" indent="-400050" algn="just" eaLnBrk="0" hangingPunct="0">
              <a:spcBef>
                <a:spcPts val="300"/>
              </a:spcBef>
              <a:spcAft>
                <a:spcPts val="300"/>
              </a:spcAft>
              <a:buFont typeface="+mj-lt"/>
              <a:buAutoNum type="romanLcPeriod"/>
            </a:pPr>
            <a:r>
              <a:rPr lang="en-US" sz="1600" dirty="0" err="1">
                <a:latin typeface="Arial" panose="020B0604020202020204" pitchFamily="34" charset="0"/>
                <a:cs typeface="Arial" panose="020B0604020202020204" pitchFamily="34" charset="0"/>
              </a:rPr>
              <a:t>Menghantar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memasang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mengkonfigurasi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menguji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menyediakan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dokumentasi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bagi</a:t>
            </a:r>
            <a:r>
              <a:rPr lang="en-US" sz="1600" dirty="0">
                <a:latin typeface="Arial" panose="020B0604020202020204" pitchFamily="34" charset="0"/>
                <a:cs typeface="Arial" panose="020B0604020202020204" pitchFamily="34" charset="0"/>
              </a:rPr>
              <a:t>:</a:t>
            </a:r>
          </a:p>
          <a:p>
            <a:pPr marL="800100" lvl="1" indent="-342900" algn="just" eaLnBrk="0" hangingPunct="0">
              <a:spcBef>
                <a:spcPts val="300"/>
              </a:spcBef>
              <a:spcAft>
                <a:spcPts val="300"/>
              </a:spcAft>
              <a:buFont typeface="Arial" panose="020B0604020202020204" pitchFamily="34" charset="0"/>
              <a:buChar char="•"/>
            </a:pPr>
            <a:r>
              <a:rPr lang="en-US" sz="1600">
                <a:latin typeface="Arial" panose="020B0604020202020204" pitchFamily="34" charset="0"/>
                <a:cs typeface="Arial" panose="020B0604020202020204" pitchFamily="34" charset="0"/>
              </a:rPr>
              <a:t>komputer </a:t>
            </a:r>
            <a:r>
              <a:rPr lang="en-US" sz="1600" err="1">
                <a:latin typeface="Arial" panose="020B0604020202020204" pitchFamily="34" charset="0"/>
                <a:cs typeface="Arial" panose="020B0604020202020204" pitchFamily="34" charset="0"/>
              </a:rPr>
              <a:t>riba</a:t>
            </a:r>
            <a:r>
              <a:rPr lang="en-US" sz="1600">
                <a:latin typeface="Arial" panose="020B0604020202020204" pitchFamily="34" charset="0"/>
                <a:cs typeface="Arial" panose="020B0604020202020204" pitchFamily="34" charset="0"/>
              </a:rPr>
              <a:t> XXX unit </a:t>
            </a:r>
            <a:endParaRPr lang="en-US" sz="1600" dirty="0">
              <a:latin typeface="Arial" panose="020B0604020202020204" pitchFamily="34" charset="0"/>
              <a:cs typeface="Arial" panose="020B0604020202020204" pitchFamily="34" charset="0"/>
            </a:endParaRPr>
          </a:p>
          <a:p>
            <a:pPr marL="800100" lvl="1" indent="-342900" algn="just" eaLnBrk="0" hangingPunct="0">
              <a:spcBef>
                <a:spcPts val="300"/>
              </a:spcBef>
              <a:spcAft>
                <a:spcPts val="300"/>
              </a:spcAft>
              <a:buFont typeface="Arial" panose="020B0604020202020204" pitchFamily="34" charset="0"/>
              <a:buChar char="•"/>
            </a:pPr>
            <a:r>
              <a:rPr lang="en-US" sz="1600">
                <a:latin typeface="Arial" panose="020B0604020202020204" pitchFamily="34" charset="0"/>
                <a:cs typeface="Arial" panose="020B0604020202020204" pitchFamily="34" charset="0"/>
              </a:rPr>
              <a:t>komputer </a:t>
            </a:r>
            <a:r>
              <a:rPr lang="en-US" sz="1600" i="1">
                <a:latin typeface="Arial" panose="020B0604020202020204" pitchFamily="34" charset="0"/>
                <a:cs typeface="Arial" panose="020B0604020202020204" pitchFamily="34" charset="0"/>
              </a:rPr>
              <a:t>peribadi </a:t>
            </a:r>
            <a:r>
              <a:rPr lang="en-US" sz="1600">
                <a:latin typeface="Arial" panose="020B0604020202020204" pitchFamily="34" charset="0"/>
                <a:cs typeface="Arial" panose="020B0604020202020204" pitchFamily="34" charset="0"/>
              </a:rPr>
              <a:t>XXX unit </a:t>
            </a:r>
            <a:endParaRPr lang="en-US" sz="1600" i="1" dirty="0">
              <a:latin typeface="Arial" panose="020B0604020202020204" pitchFamily="34" charset="0"/>
              <a:cs typeface="Arial" panose="020B0604020202020204" pitchFamily="34" charset="0"/>
            </a:endParaRPr>
          </a:p>
          <a:p>
            <a:pPr marL="400050" indent="-400050" algn="just">
              <a:spcBef>
                <a:spcPts val="300"/>
              </a:spcBef>
              <a:spcAft>
                <a:spcPts val="300"/>
              </a:spcAft>
              <a:buFont typeface="+mj-lt"/>
              <a:buAutoNum type="romanLcPeriod" startAt="2"/>
            </a:pPr>
            <a:r>
              <a:rPr lang="en-US" sz="1600" dirty="0" err="1">
                <a:latin typeface="Arial" panose="020B0604020202020204" pitchFamily="34" charset="0"/>
                <a:cs typeface="Arial" panose="020B0604020202020204" pitchFamily="34" charset="0"/>
              </a:rPr>
              <a:t>Melaksanakan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kerja-kerja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konfigurasi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peralatan</a:t>
            </a:r>
            <a:r>
              <a:rPr lang="en-US" sz="1600" dirty="0">
                <a:latin typeface="Arial" panose="020B0604020202020204" pitchFamily="34" charset="0"/>
                <a:cs typeface="Arial" panose="020B0604020202020204" pitchFamily="34" charset="0"/>
              </a:rPr>
              <a:t> dan </a:t>
            </a:r>
            <a:r>
              <a:rPr lang="en-US" sz="1600" dirty="0" err="1">
                <a:latin typeface="Arial" panose="020B0604020202020204" pitchFamily="34" charset="0"/>
                <a:cs typeface="Arial" panose="020B0604020202020204" pitchFamily="34" charset="0"/>
              </a:rPr>
              <a:t>instalasi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perisian</a:t>
            </a:r>
            <a:r>
              <a:rPr lang="en-US" sz="1600" dirty="0">
                <a:latin typeface="Arial" panose="020B0604020202020204" pitchFamily="34" charset="0"/>
                <a:cs typeface="Arial" panose="020B0604020202020204" pitchFamily="34" charset="0"/>
              </a:rPr>
              <a:t> MAFS </a:t>
            </a:r>
            <a:r>
              <a:rPr lang="en-US" sz="1600" dirty="0" err="1">
                <a:latin typeface="Arial" panose="020B0604020202020204" pitchFamily="34" charset="0"/>
                <a:cs typeface="Arial" panose="020B0604020202020204" pitchFamily="34" charset="0"/>
              </a:rPr>
              <a:t>seperti</a:t>
            </a:r>
            <a:r>
              <a:rPr lang="en-US" sz="1600" dirty="0">
                <a:latin typeface="Arial" panose="020B0604020202020204" pitchFamily="34" charset="0"/>
                <a:cs typeface="Arial" panose="020B0604020202020204" pitchFamily="34" charset="0"/>
              </a:rPr>
              <a:t>:</a:t>
            </a:r>
          </a:p>
          <a:p>
            <a:pPr marL="742950" lvl="1" indent="-285750" algn="just">
              <a:spcBef>
                <a:spcPts val="300"/>
              </a:spcBef>
              <a:spcAft>
                <a:spcPts val="300"/>
              </a:spcAft>
              <a:buFont typeface="Arial" panose="020B0604020202020204" pitchFamily="34" charset="0"/>
              <a:buChar char="•"/>
            </a:pPr>
            <a:r>
              <a:rPr lang="en-US" sz="1600" dirty="0" err="1">
                <a:latin typeface="Arial" panose="020B0604020202020204" pitchFamily="34" charset="0"/>
                <a:cs typeface="Arial" panose="020B0604020202020204" pitchFamily="34" charset="0"/>
              </a:rPr>
              <a:t>Instalasi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perisian</a:t>
            </a:r>
            <a:r>
              <a:rPr lang="en-US" sz="1600" dirty="0">
                <a:latin typeface="Arial" panose="020B0604020202020204" pitchFamily="34" charset="0"/>
                <a:cs typeface="Arial" panose="020B0604020202020204" pitchFamily="34" charset="0"/>
              </a:rPr>
              <a:t> antivirus</a:t>
            </a:r>
          </a:p>
          <a:p>
            <a:pPr marL="742950" lvl="1" indent="-285750" algn="just">
              <a:spcBef>
                <a:spcPts val="300"/>
              </a:spcBef>
              <a:spcAft>
                <a:spcPts val="300"/>
              </a:spcAft>
              <a:buFont typeface="Arial" panose="020B0604020202020204" pitchFamily="34" charset="0"/>
              <a:buChar char="•"/>
            </a:pPr>
            <a:r>
              <a:rPr lang="en-US" sz="1600" dirty="0" err="1">
                <a:latin typeface="Arial" panose="020B0604020202020204" pitchFamily="34" charset="0"/>
                <a:cs typeface="Arial" panose="020B0604020202020204" pitchFamily="34" charset="0"/>
              </a:rPr>
              <a:t>Instalasi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perisian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automasi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pejabat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seperti</a:t>
            </a:r>
            <a:r>
              <a:rPr lang="en-US" sz="1600" dirty="0">
                <a:latin typeface="Arial" panose="020B0604020202020204" pitchFamily="34" charset="0"/>
                <a:cs typeface="Arial" panose="020B0604020202020204" pitchFamily="34" charset="0"/>
              </a:rPr>
              <a:t> Microsoft Office</a:t>
            </a:r>
          </a:p>
          <a:p>
            <a:pPr marL="742950" lvl="1" indent="-285750" algn="just">
              <a:spcBef>
                <a:spcPts val="300"/>
              </a:spcBef>
              <a:spcAft>
                <a:spcPts val="300"/>
              </a:spcAft>
              <a:buFont typeface="Arial" panose="020B0604020202020204" pitchFamily="34" charset="0"/>
              <a:buChar char="•"/>
              <a:defRPr/>
            </a:pPr>
            <a:r>
              <a:rPr lang="en-US" sz="1600" dirty="0" err="1">
                <a:latin typeface="Arial" panose="020B0604020202020204" pitchFamily="34" charset="0"/>
                <a:cs typeface="Arial" panose="020B0604020202020204" pitchFamily="34" charset="0"/>
              </a:rPr>
              <a:t>Melaksanakan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aktiviti</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join </a:t>
            </a:r>
            <a:r>
              <a:rPr lang="en-US" sz="1600" dirty="0">
                <a:latin typeface="Arial" panose="020B0604020202020204" pitchFamily="34" charset="0"/>
                <a:cs typeface="Arial" panose="020B0604020202020204" pitchFamily="34" charset="0"/>
              </a:rPr>
              <a:t>domain </a:t>
            </a:r>
            <a:r>
              <a:rPr lang="en-US" sz="1600" dirty="0" err="1">
                <a:latin typeface="Arial" panose="020B0604020202020204" pitchFamily="34" charset="0"/>
                <a:cs typeface="Arial" panose="020B0604020202020204" pitchFamily="34" charset="0"/>
              </a:rPr>
              <a:t>ke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dalam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rangkaian</a:t>
            </a:r>
            <a:r>
              <a:rPr lang="en-US" sz="1600" dirty="0">
                <a:latin typeface="Arial" panose="020B0604020202020204" pitchFamily="34" charset="0"/>
                <a:cs typeface="Arial" panose="020B0604020202020204" pitchFamily="34" charset="0"/>
              </a:rPr>
              <a:t> dan domain MAFS </a:t>
            </a:r>
            <a:r>
              <a:rPr lang="en-US" sz="1600" dirty="0" err="1">
                <a:latin typeface="Arial" panose="020B0604020202020204" pitchFamily="34" charset="0"/>
                <a:cs typeface="Arial" panose="020B0604020202020204" pitchFamily="34" charset="0"/>
              </a:rPr>
              <a:t>bersama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pasukan</a:t>
            </a:r>
            <a:r>
              <a:rPr lang="en-US" sz="1600" dirty="0">
                <a:latin typeface="Arial" panose="020B0604020202020204" pitchFamily="34" charset="0"/>
                <a:cs typeface="Arial" panose="020B0604020202020204" pitchFamily="34" charset="0"/>
              </a:rPr>
              <a:t> MAFS</a:t>
            </a:r>
          </a:p>
          <a:p>
            <a:pPr marL="400050" indent="-400050" algn="just">
              <a:spcBef>
                <a:spcPts val="300"/>
              </a:spcBef>
              <a:spcAft>
                <a:spcPts val="300"/>
              </a:spcAft>
              <a:buFont typeface="+mj-lt"/>
              <a:buAutoNum type="romanLcPeriod" startAt="3"/>
            </a:pPr>
            <a:r>
              <a:rPr lang="en-US" sz="1600" dirty="0" err="1">
                <a:latin typeface="Arial" panose="020B0604020202020204" pitchFamily="34" charset="0"/>
                <a:cs typeface="Arial" panose="020B0604020202020204" pitchFamily="34" charset="0"/>
              </a:rPr>
              <a:t>Memasang</a:t>
            </a:r>
            <a:r>
              <a:rPr lang="en-US" sz="1600" dirty="0">
                <a:latin typeface="Arial" panose="020B0604020202020204" pitchFamily="34" charset="0"/>
                <a:cs typeface="Arial" panose="020B0604020202020204" pitchFamily="34" charset="0"/>
              </a:rPr>
              <a:t> dan </a:t>
            </a:r>
            <a:r>
              <a:rPr lang="en-US" sz="1600" dirty="0" err="1">
                <a:latin typeface="Arial" panose="020B0604020202020204" pitchFamily="34" charset="0"/>
                <a:cs typeface="Arial" panose="020B0604020202020204" pitchFamily="34" charset="0"/>
              </a:rPr>
              <a:t>mengkonfigurasi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perkakasan</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ditentukan</a:t>
            </a:r>
            <a:r>
              <a:rPr lang="en-US" sz="1600" dirty="0">
                <a:latin typeface="Arial" panose="020B0604020202020204" pitchFamily="34" charset="0"/>
                <a:cs typeface="Arial" panose="020B0604020202020204" pitchFamily="34" charset="0"/>
              </a:rPr>
              <a:t> oleh MAFS</a:t>
            </a:r>
          </a:p>
          <a:p>
            <a:pPr marL="400050" indent="-400050" algn="just">
              <a:spcBef>
                <a:spcPts val="300"/>
              </a:spcBef>
              <a:spcAft>
                <a:spcPts val="300"/>
              </a:spcAft>
              <a:buFont typeface="+mj-lt"/>
              <a:buAutoNum type="romanLcPeriod" startAt="3"/>
            </a:pPr>
            <a:r>
              <a:rPr lang="en-US" sz="1600" dirty="0" err="1">
                <a:latin typeface="Arial" panose="020B0604020202020204" pitchFamily="34" charset="0"/>
                <a:cs typeface="Arial" panose="020B0604020202020204" pitchFamily="34" charset="0"/>
              </a:rPr>
              <a:t>Menyediakan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sistem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perkhidmatan</a:t>
            </a:r>
            <a:r>
              <a:rPr lang="en-US" sz="1600" dirty="0">
                <a:latin typeface="Arial" panose="020B0604020202020204" pitchFamily="34" charset="0"/>
                <a:cs typeface="Arial" panose="020B0604020202020204" pitchFamily="34" charset="0"/>
              </a:rPr>
              <a:t> helpdesk/</a:t>
            </a:r>
            <a:r>
              <a:rPr lang="en-US" sz="1600" dirty="0" err="1">
                <a:latin typeface="Arial" panose="020B0604020202020204" pitchFamily="34" charset="0"/>
                <a:cs typeface="Arial" panose="020B0604020202020204" pitchFamily="34" charset="0"/>
              </a:rPr>
              <a:t>meja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bantuan</a:t>
            </a:r>
            <a:endParaRPr lang="en-US" sz="1600" dirty="0">
              <a:latin typeface="Arial" panose="020B0604020202020204" pitchFamily="34" charset="0"/>
              <a:cs typeface="Arial" panose="020B0604020202020204" pitchFamily="34" charset="0"/>
            </a:endParaRPr>
          </a:p>
          <a:p>
            <a:pPr marL="400050" indent="-400050" algn="just">
              <a:spcBef>
                <a:spcPts val="300"/>
              </a:spcBef>
              <a:spcAft>
                <a:spcPts val="300"/>
              </a:spcAft>
              <a:buFont typeface="+mj-lt"/>
              <a:buAutoNum type="romanLcPeriod" startAt="5"/>
              <a:defRPr/>
            </a:pPr>
            <a:r>
              <a:rPr lang="en-US" sz="1600" dirty="0" err="1">
                <a:latin typeface="Arial" panose="020B0604020202020204" pitchFamily="34" charset="0"/>
                <a:cs typeface="Arial" panose="020B0604020202020204" pitchFamily="34" charset="0"/>
              </a:rPr>
              <a:t>Melaksanakan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penyenggaraan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pembaikan</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corrective maintenance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melalui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sokongan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teknikal</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on-site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telefon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bagi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sebarang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kerosakan</a:t>
            </a:r>
            <a:r>
              <a:rPr lang="en-US" sz="1600" dirty="0">
                <a:latin typeface="Arial" panose="020B0604020202020204" pitchFamily="34" charset="0"/>
                <a:cs typeface="Arial" panose="020B0604020202020204" pitchFamily="34" charset="0"/>
              </a:rPr>
              <a:t> di </a:t>
            </a:r>
            <a:r>
              <a:rPr lang="en-US" sz="1600" dirty="0" err="1">
                <a:latin typeface="Arial" panose="020B0604020202020204" pitchFamily="34" charset="0"/>
                <a:cs typeface="Arial" panose="020B0604020202020204" pitchFamily="34" charset="0"/>
              </a:rPr>
              <a:t>lokasi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seperti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ketetapan</a:t>
            </a:r>
            <a:r>
              <a:rPr lang="en-US" sz="1600" dirty="0">
                <a:latin typeface="Arial" panose="020B0604020202020204" pitchFamily="34" charset="0"/>
                <a:cs typeface="Arial" panose="020B0604020202020204" pitchFamily="34" charset="0"/>
              </a:rPr>
              <a:t> SLA</a:t>
            </a:r>
          </a:p>
          <a:p>
            <a:pPr marL="400050" indent="-400050" algn="just">
              <a:spcBef>
                <a:spcPts val="300"/>
              </a:spcBef>
              <a:spcAft>
                <a:spcPts val="300"/>
              </a:spcAft>
              <a:buFont typeface="+mj-lt"/>
              <a:buAutoNum type="romanLcPeriod" startAt="5"/>
              <a:defRPr/>
            </a:pPr>
            <a:r>
              <a:rPr lang="en-US" sz="1600" dirty="0" err="1">
                <a:latin typeface="Arial" panose="020B0604020202020204" pitchFamily="34" charset="0"/>
                <a:cs typeface="Arial" panose="020B0604020202020204" pitchFamily="34" charset="0"/>
              </a:rPr>
              <a:t>Menyediakan</a:t>
            </a:r>
            <a:r>
              <a:rPr lang="en-US" sz="1600" dirty="0">
                <a:latin typeface="Arial" panose="020B0604020202020204" pitchFamily="34" charset="0"/>
                <a:cs typeface="Arial" panose="020B0604020202020204" pitchFamily="34" charset="0"/>
              </a:rPr>
              <a:t> unit </a:t>
            </a:r>
            <a:r>
              <a:rPr lang="en-US" sz="1600" dirty="0" err="1">
                <a:latin typeface="Arial" panose="020B0604020202020204" pitchFamily="34" charset="0"/>
                <a:cs typeface="Arial" panose="020B0604020202020204" pitchFamily="34" charset="0"/>
              </a:rPr>
              <a:t>pinjaman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dalam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tempoh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pembaikan</a:t>
            </a:r>
            <a:endParaRPr lang="en-US" sz="1600" dirty="0">
              <a:latin typeface="Arial" panose="020B0604020202020204" pitchFamily="34" charset="0"/>
              <a:cs typeface="Arial" panose="020B0604020202020204" pitchFamily="34" charset="0"/>
            </a:endParaRPr>
          </a:p>
          <a:p>
            <a:pPr marL="400050" indent="-400050" algn="just">
              <a:spcBef>
                <a:spcPts val="300"/>
              </a:spcBef>
              <a:spcAft>
                <a:spcPts val="300"/>
              </a:spcAft>
              <a:buFont typeface="+mj-lt"/>
              <a:buAutoNum type="romanLcPeriod" startAt="5"/>
            </a:pPr>
            <a:r>
              <a:rPr lang="en-US" sz="1600" dirty="0" err="1">
                <a:latin typeface="Arial" panose="020B0604020202020204" pitchFamily="34" charset="0"/>
                <a:cs typeface="Arial" panose="020B0604020202020204" pitchFamily="34" charset="0"/>
              </a:rPr>
              <a:t>Melaksanakan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penyenggaraan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pencegahan</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(preventive maintenance) </a:t>
            </a:r>
            <a:r>
              <a:rPr lang="en-US" sz="1600" dirty="0" err="1">
                <a:latin typeface="Arial" panose="020B0604020202020204" pitchFamily="34" charset="0"/>
                <a:cs typeface="Arial" panose="020B0604020202020204" pitchFamily="34" charset="0"/>
              </a:rPr>
              <a:t>pada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kekerapan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dua</a:t>
            </a:r>
            <a:r>
              <a:rPr lang="en-US" sz="1600" dirty="0">
                <a:latin typeface="Arial" panose="020B0604020202020204" pitchFamily="34" charset="0"/>
                <a:cs typeface="Arial" panose="020B0604020202020204" pitchFamily="34" charset="0"/>
              </a:rPr>
              <a:t> kali </a:t>
            </a:r>
            <a:r>
              <a:rPr lang="en-US" sz="1600" dirty="0" err="1">
                <a:latin typeface="Arial" panose="020B0604020202020204" pitchFamily="34" charset="0"/>
                <a:cs typeface="Arial" panose="020B0604020202020204" pitchFamily="34" charset="0"/>
              </a:rPr>
              <a:t>setahun</a:t>
            </a:r>
            <a:endParaRPr lang="en-US" sz="1600" dirty="0">
              <a:latin typeface="Arial" panose="020B0604020202020204" pitchFamily="34" charset="0"/>
              <a:cs typeface="Arial" panose="020B0604020202020204" pitchFamily="34" charset="0"/>
            </a:endParaRPr>
          </a:p>
          <a:p>
            <a:pPr marL="400050" indent="-400050" algn="just">
              <a:spcBef>
                <a:spcPts val="300"/>
              </a:spcBef>
              <a:spcAft>
                <a:spcPts val="300"/>
              </a:spcAft>
              <a:buFont typeface="+mj-lt"/>
              <a:buAutoNum type="romanLcPeriod" startAt="5"/>
            </a:pPr>
            <a:r>
              <a:rPr lang="en-US" sz="1600" dirty="0" err="1">
                <a:latin typeface="Arial" panose="020B0604020202020204" pitchFamily="34" charset="0"/>
                <a:cs typeface="Arial" panose="020B0604020202020204" pitchFamily="34" charset="0"/>
              </a:rPr>
              <a:t>Menyediakan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jaminan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insurans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sepanjang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tempoh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sewaan</a:t>
            </a:r>
            <a:endParaRPr lang="en-US" sz="1600" dirty="0">
              <a:latin typeface="Arial" panose="020B0604020202020204" pitchFamily="34" charset="0"/>
              <a:cs typeface="Arial" panose="020B0604020202020204" pitchFamily="34" charset="0"/>
            </a:endParaRPr>
          </a:p>
          <a:p>
            <a:pPr marL="400050" indent="-400050" algn="just">
              <a:spcBef>
                <a:spcPts val="300"/>
              </a:spcBef>
              <a:spcAft>
                <a:spcPts val="300"/>
              </a:spcAft>
              <a:buFont typeface="+mj-lt"/>
              <a:buAutoNum type="romanLcPeriod" startAt="5"/>
            </a:pPr>
            <a:r>
              <a:rPr lang="en-US" sz="1600" dirty="0" err="1">
                <a:latin typeface="Arial" panose="020B0604020202020204" pitchFamily="34" charset="0"/>
                <a:cs typeface="Arial" panose="020B0604020202020204" pitchFamily="34" charset="0"/>
              </a:rPr>
              <a:t>Memastikan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kerahsiaan</a:t>
            </a:r>
            <a:r>
              <a:rPr lang="en-US" sz="1600" dirty="0">
                <a:latin typeface="Arial" panose="020B0604020202020204" pitchFamily="34" charset="0"/>
                <a:cs typeface="Arial" panose="020B0604020202020204" pitchFamily="34" charset="0"/>
              </a:rPr>
              <a:t> data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maklumat</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terdapat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dalam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peralatan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sewaan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dipatuhi</a:t>
            </a:r>
            <a:endParaRPr lang="en-US" sz="1600" dirty="0">
              <a:latin typeface="Arial" panose="020B0604020202020204" pitchFamily="34" charset="0"/>
              <a:cs typeface="Arial" panose="020B0604020202020204" pitchFamily="34" charset="0"/>
            </a:endParaRPr>
          </a:p>
          <a:p>
            <a:pPr marL="400050" lvl="0" indent="-400050" algn="just">
              <a:spcBef>
                <a:spcPts val="300"/>
              </a:spcBef>
              <a:spcAft>
                <a:spcPts val="300"/>
              </a:spcAft>
              <a:buFont typeface="+mj-lt"/>
              <a:buAutoNum type="romanLcPeriod" startAt="5"/>
              <a:defRPr/>
            </a:pPr>
            <a:r>
              <a:rPr lang="en-US" sz="1600" dirty="0" err="1">
                <a:latin typeface="Arial" panose="020B0604020202020204" pitchFamily="34" charset="0"/>
                <a:cs typeface="Arial" panose="020B0604020202020204" pitchFamily="34" charset="0"/>
              </a:rPr>
              <a:t>Mensanitasi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sepenuhnya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peralatan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sewaan</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dipulangkan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kepada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Kontraktor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selepas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tamat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kontrak</a:t>
            </a:r>
            <a:endParaRPr lang="en-MY" sz="1600" dirty="0">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1687E01-BFF6-440E-BB98-F86E0E604EF2}"/>
              </a:ext>
            </a:extLst>
          </p:cNvPr>
          <p:cNvSpPr/>
          <p:nvPr/>
        </p:nvSpPr>
        <p:spPr>
          <a:xfrm rot="20700974">
            <a:off x="4719389" y="2471184"/>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177628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21</a:t>
            </a:fld>
            <a:endParaRPr lang="ms-MY"/>
          </a:p>
        </p:txBody>
      </p:sp>
      <p:sp>
        <p:nvSpPr>
          <p:cNvPr id="6" name="Title 2"/>
          <p:cNvSpPr txBox="1">
            <a:spLocks/>
          </p:cNvSpPr>
          <p:nvPr/>
        </p:nvSpPr>
        <p:spPr>
          <a:xfrm>
            <a:off x="0" y="635085"/>
            <a:ext cx="12204000" cy="432000"/>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530"/>
            <a:r>
              <a:rPr lang="en-US" sz="2400" b="1">
                <a:latin typeface="Arial" panose="020B0604020202020204" pitchFamily="34" charset="0"/>
                <a:cs typeface="Arial" panose="020B0604020202020204" pitchFamily="34" charset="0"/>
              </a:rPr>
              <a:t>KAJIAN DAN PERBANDINGAN COTS Sistem XX </a:t>
            </a:r>
            <a:endParaRPr lang="ms-MY" sz="3600"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84342482"/>
              </p:ext>
            </p:extLst>
          </p:nvPr>
        </p:nvGraphicFramePr>
        <p:xfrm>
          <a:off x="280995" y="1183756"/>
          <a:ext cx="11063764" cy="5189234"/>
        </p:xfrm>
        <a:graphic>
          <a:graphicData uri="http://schemas.openxmlformats.org/drawingml/2006/table">
            <a:tbl>
              <a:tblPr firstRow="1" bandRow="1">
                <a:tableStyleId>{5C22544A-7EE6-4342-B048-85BDC9FD1C3A}</a:tableStyleId>
              </a:tblPr>
              <a:tblGrid>
                <a:gridCol w="3260968">
                  <a:extLst>
                    <a:ext uri="{9D8B030D-6E8A-4147-A177-3AD203B41FA5}">
                      <a16:colId xmlns:a16="http://schemas.microsoft.com/office/drawing/2014/main" val="2897234335"/>
                    </a:ext>
                  </a:extLst>
                </a:gridCol>
                <a:gridCol w="1294320">
                  <a:extLst>
                    <a:ext uri="{9D8B030D-6E8A-4147-A177-3AD203B41FA5}">
                      <a16:colId xmlns:a16="http://schemas.microsoft.com/office/drawing/2014/main" val="2444968938"/>
                    </a:ext>
                  </a:extLst>
                </a:gridCol>
                <a:gridCol w="1172699">
                  <a:extLst>
                    <a:ext uri="{9D8B030D-6E8A-4147-A177-3AD203B41FA5}">
                      <a16:colId xmlns:a16="http://schemas.microsoft.com/office/drawing/2014/main" val="2383110838"/>
                    </a:ext>
                  </a:extLst>
                </a:gridCol>
                <a:gridCol w="1348603">
                  <a:extLst>
                    <a:ext uri="{9D8B030D-6E8A-4147-A177-3AD203B41FA5}">
                      <a16:colId xmlns:a16="http://schemas.microsoft.com/office/drawing/2014/main" val="981912169"/>
                    </a:ext>
                  </a:extLst>
                </a:gridCol>
                <a:gridCol w="1348602">
                  <a:extLst>
                    <a:ext uri="{9D8B030D-6E8A-4147-A177-3AD203B41FA5}">
                      <a16:colId xmlns:a16="http://schemas.microsoft.com/office/drawing/2014/main" val="1995068632"/>
                    </a:ext>
                  </a:extLst>
                </a:gridCol>
                <a:gridCol w="1289970">
                  <a:extLst>
                    <a:ext uri="{9D8B030D-6E8A-4147-A177-3AD203B41FA5}">
                      <a16:colId xmlns:a16="http://schemas.microsoft.com/office/drawing/2014/main" val="383037730"/>
                    </a:ext>
                  </a:extLst>
                </a:gridCol>
                <a:gridCol w="1348602">
                  <a:extLst>
                    <a:ext uri="{9D8B030D-6E8A-4147-A177-3AD203B41FA5}">
                      <a16:colId xmlns:a16="http://schemas.microsoft.com/office/drawing/2014/main" val="2524681280"/>
                    </a:ext>
                  </a:extLst>
                </a:gridCol>
              </a:tblGrid>
              <a:tr h="763278">
                <a:tc>
                  <a:txBody>
                    <a:bodyPr/>
                    <a:lstStyle/>
                    <a:p>
                      <a:pPr algn="ctr"/>
                      <a:r>
                        <a:rPr lang="en-US" sz="1400" b="1" dirty="0" err="1">
                          <a:solidFill>
                            <a:schemeClr val="tx1"/>
                          </a:solidFill>
                          <a:latin typeface="Arial" panose="020B0604020202020204" pitchFamily="34" charset="0"/>
                          <a:cs typeface="Arial" panose="020B0604020202020204" pitchFamily="34" charset="0"/>
                        </a:rPr>
                        <a:t>Elemen</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Perbandingan</a:t>
                      </a:r>
                      <a:endParaRPr lang="en-US"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400" b="1" dirty="0">
                          <a:solidFill>
                            <a:schemeClr val="tx1"/>
                          </a:solidFill>
                          <a:latin typeface="Arial" panose="020B0604020202020204" pitchFamily="34" charset="0"/>
                          <a:cs typeface="Arial" panose="020B0604020202020204" pitchFamily="34" charset="0"/>
                        </a:rPr>
                        <a:t>A</a:t>
                      </a:r>
                    </a:p>
                  </a:txBody>
                  <a:tcPr anchor="ctr"/>
                </a:tc>
                <a:tc>
                  <a:txBody>
                    <a:bodyPr/>
                    <a:lstStyle/>
                    <a:p>
                      <a:pPr algn="ctr"/>
                      <a:r>
                        <a:rPr lang="en-US" sz="1400" b="1" dirty="0">
                          <a:solidFill>
                            <a:schemeClr val="tx1"/>
                          </a:solidFill>
                          <a:latin typeface="Arial" panose="020B0604020202020204" pitchFamily="34" charset="0"/>
                          <a:cs typeface="Arial" panose="020B0604020202020204" pitchFamily="34" charset="0"/>
                        </a:rPr>
                        <a:t>B</a:t>
                      </a:r>
                    </a:p>
                  </a:txBody>
                  <a:tcPr anchor="ctr"/>
                </a:tc>
                <a:tc>
                  <a:txBody>
                    <a:bodyPr/>
                    <a:lstStyle/>
                    <a:p>
                      <a:pPr algn="ctr"/>
                      <a:r>
                        <a:rPr lang="en-US" sz="1400" b="1" dirty="0">
                          <a:solidFill>
                            <a:schemeClr val="tx1"/>
                          </a:solidFill>
                          <a:latin typeface="Arial" panose="020B0604020202020204" pitchFamily="34" charset="0"/>
                          <a:cs typeface="Arial" panose="020B0604020202020204" pitchFamily="34" charset="0"/>
                        </a:rPr>
                        <a:t>C</a:t>
                      </a:r>
                    </a:p>
                  </a:txBody>
                  <a:tcPr anchor="ctr"/>
                </a:tc>
                <a:tc>
                  <a:txBody>
                    <a:bodyPr/>
                    <a:lstStyle/>
                    <a:p>
                      <a:pPr algn="ctr"/>
                      <a:r>
                        <a:rPr lang="en-US" sz="1400" b="1" dirty="0">
                          <a:solidFill>
                            <a:schemeClr val="tx1"/>
                          </a:solidFill>
                          <a:latin typeface="Arial" panose="020B0604020202020204" pitchFamily="34" charset="0"/>
                          <a:cs typeface="Arial" panose="020B0604020202020204" pitchFamily="34" charset="0"/>
                        </a:rPr>
                        <a:t>D</a:t>
                      </a:r>
                    </a:p>
                  </a:txBody>
                  <a:tcPr anchor="ctr"/>
                </a:tc>
                <a:tc>
                  <a:txBody>
                    <a:bodyPr/>
                    <a:lstStyle/>
                    <a:p>
                      <a:pPr algn="ctr"/>
                      <a:r>
                        <a:rPr lang="en-US" sz="1400" dirty="0">
                          <a:solidFill>
                            <a:schemeClr val="tx1"/>
                          </a:solidFill>
                          <a:latin typeface="Arial" panose="020B0604020202020204" pitchFamily="34" charset="0"/>
                          <a:cs typeface="Arial" panose="020B0604020202020204" pitchFamily="34" charset="0"/>
                        </a:rPr>
                        <a:t>E</a:t>
                      </a:r>
                      <a:endParaRPr lang="en-US"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400" dirty="0">
                          <a:solidFill>
                            <a:schemeClr val="tx1"/>
                          </a:solidFill>
                          <a:latin typeface="Arial" panose="020B0604020202020204" pitchFamily="34" charset="0"/>
                          <a:cs typeface="Arial" panose="020B0604020202020204" pitchFamily="34" charset="0"/>
                        </a:rPr>
                        <a:t>F</a:t>
                      </a:r>
                      <a:endParaRPr lang="en-US" sz="1400"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52363265"/>
                  </a:ext>
                </a:extLst>
              </a:tr>
              <a:tr h="386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sym typeface="+mn-ea"/>
                        </a:rPr>
                        <a:t>1. </a:t>
                      </a:r>
                      <a:r>
                        <a:rPr lang="en-US" sz="1400" dirty="0" err="1">
                          <a:solidFill>
                            <a:schemeClr val="tx1"/>
                          </a:solidFill>
                          <a:latin typeface="Arial" panose="020B0604020202020204" pitchFamily="34" charset="0"/>
                          <a:cs typeface="Arial" panose="020B0604020202020204" pitchFamily="34" charset="0"/>
                          <a:sym typeface="+mn-ea"/>
                        </a:rPr>
                        <a:t>Harga</a:t>
                      </a:r>
                      <a:r>
                        <a:rPr lang="en-US" sz="1400" dirty="0">
                          <a:solidFill>
                            <a:schemeClr val="tx1"/>
                          </a:solidFill>
                          <a:latin typeface="Arial" panose="020B0604020202020204" pitchFamily="34" charset="0"/>
                          <a:cs typeface="Arial" panose="020B0604020202020204" pitchFamily="34" charset="0"/>
                          <a:sym typeface="+mn-ea"/>
                        </a:rPr>
                        <a:t> (</a:t>
                      </a:r>
                      <a:r>
                        <a:rPr lang="en-US" sz="1400" dirty="0" err="1">
                          <a:solidFill>
                            <a:schemeClr val="tx1"/>
                          </a:solidFill>
                          <a:latin typeface="Arial" panose="020B0604020202020204" pitchFamily="34" charset="0"/>
                          <a:cs typeface="Arial" panose="020B0604020202020204" pitchFamily="34" charset="0"/>
                          <a:sym typeface="+mn-ea"/>
                        </a:rPr>
                        <a:t>julat</a:t>
                      </a:r>
                      <a:r>
                        <a:rPr lang="en-US" sz="1400" dirty="0">
                          <a:solidFill>
                            <a:schemeClr val="tx1"/>
                          </a:solidFill>
                          <a:latin typeface="Arial" panose="020B0604020202020204" pitchFamily="34" charset="0"/>
                          <a:cs typeface="Arial" panose="020B0604020202020204" pitchFamily="34" charset="0"/>
                          <a:sym typeface="+mn-ea"/>
                        </a:rPr>
                        <a:t> </a:t>
                      </a:r>
                      <a:r>
                        <a:rPr lang="en-US" sz="1400" dirty="0" err="1">
                          <a:solidFill>
                            <a:schemeClr val="tx1"/>
                          </a:solidFill>
                          <a:latin typeface="Arial" panose="020B0604020202020204" pitchFamily="34" charset="0"/>
                          <a:cs typeface="Arial" panose="020B0604020202020204" pitchFamily="34" charset="0"/>
                          <a:sym typeface="+mn-ea"/>
                        </a:rPr>
                        <a:t>peruntukan</a:t>
                      </a:r>
                      <a:r>
                        <a:rPr lang="en-US" sz="1400" dirty="0">
                          <a:solidFill>
                            <a:schemeClr val="tx1"/>
                          </a:solidFill>
                          <a:latin typeface="Arial" panose="020B0604020202020204" pitchFamily="34" charset="0"/>
                          <a:cs typeface="Arial" panose="020B0604020202020204" pitchFamily="34" charset="0"/>
                          <a:sym typeface="+mn-ea"/>
                        </a:rPr>
                        <a:t>)</a:t>
                      </a:r>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Dalam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julat</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Luar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Julat</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Dalam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julat</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Luar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julat</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err="1">
                          <a:latin typeface="Arial" panose="020B0604020202020204" pitchFamily="34" charset="0"/>
                          <a:cs typeface="Arial" panose="020B0604020202020204" pitchFamily="34" charset="0"/>
                        </a:rPr>
                        <a:t>Luar</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julat</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Luar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Julat</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60965711"/>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solidFill>
                            <a:schemeClr val="tx1"/>
                          </a:solidFill>
                          <a:latin typeface="Arial" panose="020B0604020202020204" pitchFamily="34" charset="0"/>
                          <a:cs typeface="Arial" panose="020B0604020202020204" pitchFamily="34" charset="0"/>
                          <a:sym typeface="+mn-ea"/>
                        </a:rPr>
                        <a:t>2</a:t>
                      </a:r>
                      <a:r>
                        <a:rPr lang="en-US" sz="1400" i="1" dirty="0">
                          <a:solidFill>
                            <a:schemeClr val="tx1"/>
                          </a:solidFill>
                          <a:latin typeface="Arial" panose="020B0604020202020204" pitchFamily="34" charset="0"/>
                          <a:cs typeface="Arial" panose="020B0604020202020204" pitchFamily="34" charset="0"/>
                          <a:sym typeface="+mn-ea"/>
                        </a:rPr>
                        <a:t>. Source Code</a:t>
                      </a:r>
                      <a:r>
                        <a:rPr lang="en-US" sz="1400" dirty="0">
                          <a:solidFill>
                            <a:schemeClr val="tx1"/>
                          </a:solidFill>
                          <a:latin typeface="Arial" panose="020B0604020202020204" pitchFamily="34" charset="0"/>
                          <a:cs typeface="Arial" panose="020B0604020202020204" pitchFamily="34" charset="0"/>
                          <a:sym typeface="+mn-ea"/>
                        </a:rPr>
                        <a:t> </a:t>
                      </a:r>
                      <a:r>
                        <a:rPr lang="en-US" sz="1400" dirty="0" err="1">
                          <a:solidFill>
                            <a:schemeClr val="tx1"/>
                          </a:solidFill>
                          <a:latin typeface="Arial" panose="020B0604020202020204" pitchFamily="34" charset="0"/>
                          <a:cs typeface="Arial" panose="020B0604020202020204" pitchFamily="34" charset="0"/>
                          <a:sym typeface="+mn-ea"/>
                        </a:rPr>
                        <a:t>sistem</a:t>
                      </a:r>
                      <a:r>
                        <a:rPr lang="en-US" sz="1400" dirty="0">
                          <a:solidFill>
                            <a:schemeClr val="tx1"/>
                          </a:solidFill>
                          <a:latin typeface="Arial" panose="020B0604020202020204" pitchFamily="34" charset="0"/>
                          <a:cs typeface="Arial" panose="020B0604020202020204" pitchFamily="34" charset="0"/>
                          <a:sym typeface="+mn-ea"/>
                        </a:rPr>
                        <a:t> </a:t>
                      </a:r>
                      <a:r>
                        <a:rPr lang="en-US" sz="1400" dirty="0" err="1">
                          <a:solidFill>
                            <a:schemeClr val="tx1"/>
                          </a:solidFill>
                          <a:latin typeface="Arial" panose="020B0604020202020204" pitchFamily="34" charset="0"/>
                          <a:cs typeface="Arial" panose="020B0604020202020204" pitchFamily="34" charset="0"/>
                          <a:sym typeface="+mn-ea"/>
                        </a:rPr>
                        <a:t>diberikan</a:t>
                      </a:r>
                      <a:r>
                        <a:rPr lang="en-US" sz="1400" dirty="0">
                          <a:solidFill>
                            <a:schemeClr val="tx1"/>
                          </a:solidFill>
                          <a:latin typeface="Arial" panose="020B0604020202020204" pitchFamily="34" charset="0"/>
                          <a:cs typeface="Arial" panose="020B0604020202020204" pitchFamily="34" charset="0"/>
                          <a:sym typeface="+mn-ea"/>
                        </a:rPr>
                        <a:t> </a:t>
                      </a:r>
                      <a:r>
                        <a:rPr lang="en-US" sz="1400" dirty="0" err="1">
                          <a:solidFill>
                            <a:schemeClr val="tx1"/>
                          </a:solidFill>
                          <a:latin typeface="Arial" panose="020B0604020202020204" pitchFamily="34" charset="0"/>
                          <a:cs typeface="Arial" panose="020B0604020202020204" pitchFamily="34" charset="0"/>
                          <a:sym typeface="+mn-ea"/>
                        </a:rPr>
                        <a:t>dan</a:t>
                      </a:r>
                      <a:r>
                        <a:rPr lang="en-US" sz="1400" dirty="0">
                          <a:solidFill>
                            <a:schemeClr val="tx1"/>
                          </a:solidFill>
                          <a:latin typeface="Arial" panose="020B0604020202020204" pitchFamily="34" charset="0"/>
                          <a:cs typeface="Arial" panose="020B0604020202020204" pitchFamily="34" charset="0"/>
                          <a:sym typeface="+mn-ea"/>
                        </a:rPr>
                        <a:t> </a:t>
                      </a:r>
                      <a:r>
                        <a:rPr lang="en-US" sz="1400" dirty="0" err="1">
                          <a:solidFill>
                            <a:schemeClr val="tx1"/>
                          </a:solidFill>
                          <a:latin typeface="Arial" panose="020B0604020202020204" pitchFamily="34" charset="0"/>
                          <a:cs typeface="Arial" panose="020B0604020202020204" pitchFamily="34" charset="0"/>
                          <a:sym typeface="+mn-ea"/>
                        </a:rPr>
                        <a:t>boleh</a:t>
                      </a:r>
                      <a:r>
                        <a:rPr lang="en-US" sz="1400" dirty="0">
                          <a:solidFill>
                            <a:schemeClr val="tx1"/>
                          </a:solidFill>
                          <a:latin typeface="Arial" panose="020B0604020202020204" pitchFamily="34" charset="0"/>
                          <a:cs typeface="Arial" panose="020B0604020202020204" pitchFamily="34" charset="0"/>
                          <a:sym typeface="+mn-ea"/>
                        </a:rPr>
                        <a:t> </a:t>
                      </a:r>
                      <a:r>
                        <a:rPr lang="en-US" sz="1400" dirty="0" err="1">
                          <a:solidFill>
                            <a:schemeClr val="tx1"/>
                          </a:solidFill>
                          <a:latin typeface="Arial" panose="020B0604020202020204" pitchFamily="34" charset="0"/>
                          <a:cs typeface="Arial" panose="020B0604020202020204" pitchFamily="34" charset="0"/>
                          <a:sym typeface="+mn-ea"/>
                        </a:rPr>
                        <a:t>ditambahbaik</a:t>
                      </a:r>
                      <a:r>
                        <a:rPr lang="en-US" sz="1400" dirty="0">
                          <a:solidFill>
                            <a:schemeClr val="tx1"/>
                          </a:solidFill>
                          <a:latin typeface="Arial" panose="020B0604020202020204" pitchFamily="34" charset="0"/>
                          <a:cs typeface="Arial" panose="020B0604020202020204" pitchFamily="34" charset="0"/>
                          <a:sym typeface="+mn-ea"/>
                        </a:rPr>
                        <a:t> </a:t>
                      </a:r>
                      <a:r>
                        <a:rPr lang="en-US" sz="1400" dirty="0" err="1">
                          <a:solidFill>
                            <a:schemeClr val="tx1"/>
                          </a:solidFill>
                          <a:latin typeface="Arial" panose="020B0604020202020204" pitchFamily="34" charset="0"/>
                          <a:cs typeface="Arial" panose="020B0604020202020204" pitchFamily="34" charset="0"/>
                          <a:sym typeface="+mn-ea"/>
                        </a:rPr>
                        <a:t>pada</a:t>
                      </a:r>
                      <a:r>
                        <a:rPr lang="en-US" sz="1400" dirty="0">
                          <a:solidFill>
                            <a:schemeClr val="tx1"/>
                          </a:solidFill>
                          <a:latin typeface="Arial" panose="020B0604020202020204" pitchFamily="34" charset="0"/>
                          <a:cs typeface="Arial" panose="020B0604020202020204" pitchFamily="34" charset="0"/>
                          <a:sym typeface="+mn-ea"/>
                        </a:rPr>
                        <a:t> masa </a:t>
                      </a:r>
                      <a:r>
                        <a:rPr lang="en-US" sz="1400" dirty="0" err="1">
                          <a:solidFill>
                            <a:schemeClr val="tx1"/>
                          </a:solidFill>
                          <a:latin typeface="Arial" panose="020B0604020202020204" pitchFamily="34" charset="0"/>
                          <a:cs typeface="Arial" panose="020B0604020202020204" pitchFamily="34" charset="0"/>
                          <a:sym typeface="+mn-ea"/>
                        </a:rPr>
                        <a:t>akan</a:t>
                      </a:r>
                      <a:r>
                        <a:rPr lang="en-US" sz="1400" dirty="0">
                          <a:solidFill>
                            <a:schemeClr val="tx1"/>
                          </a:solidFill>
                          <a:latin typeface="Arial" panose="020B0604020202020204" pitchFamily="34" charset="0"/>
                          <a:cs typeface="Arial" panose="020B0604020202020204" pitchFamily="34" charset="0"/>
                          <a:sym typeface="+mn-ea"/>
                        </a:rPr>
                        <a:t> </a:t>
                      </a:r>
                      <a:r>
                        <a:rPr lang="en-US" sz="1400" dirty="0" err="1">
                          <a:solidFill>
                            <a:schemeClr val="tx1"/>
                          </a:solidFill>
                          <a:latin typeface="Arial" panose="020B0604020202020204" pitchFamily="34" charset="0"/>
                          <a:cs typeface="Arial" panose="020B0604020202020204" pitchFamily="34" charset="0"/>
                          <a:sym typeface="+mn-ea"/>
                        </a:rPr>
                        <a:t>datang</a:t>
                      </a:r>
                      <a:r>
                        <a:rPr lang="en-US" sz="1400" dirty="0">
                          <a:solidFill>
                            <a:schemeClr val="tx1"/>
                          </a:solidFill>
                          <a:latin typeface="Arial" panose="020B0604020202020204" pitchFamily="34" charset="0"/>
                          <a:cs typeface="Arial" panose="020B0604020202020204" pitchFamily="34" charset="0"/>
                          <a:sym typeface="+mn-ea"/>
                        </a:rPr>
                        <a:t>.</a:t>
                      </a:r>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Sedia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Tidak</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Sedia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Tidak</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Tidak</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Tidak</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19382932"/>
                  </a:ext>
                </a:extLst>
              </a:tr>
              <a:tr h="54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solidFill>
                            <a:schemeClr val="tx1"/>
                          </a:solidFill>
                          <a:latin typeface="Arial" panose="020B0604020202020204" pitchFamily="34" charset="0"/>
                          <a:cs typeface="Arial" panose="020B0604020202020204" pitchFamily="34" charset="0"/>
                        </a:rPr>
                        <a:t>3</a:t>
                      </a:r>
                      <a:r>
                        <a:rPr lang="en-US" sz="1400" i="1" dirty="0">
                          <a:solidFill>
                            <a:schemeClr val="tx1"/>
                          </a:solidFill>
                          <a:latin typeface="Arial" panose="020B0604020202020204" pitchFamily="34" charset="0"/>
                          <a:cs typeface="Arial" panose="020B0604020202020204" pitchFamily="34" charset="0"/>
                        </a:rPr>
                        <a:t>. Graphic User Interface (GUI) - User friendly</a:t>
                      </a:r>
                      <a:r>
                        <a:rPr lang="en-MY" sz="1400" i="0"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85843590"/>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 </a:t>
                      </a:r>
                      <a:r>
                        <a:rPr lang="en-US" sz="1400" dirty="0" err="1">
                          <a:solidFill>
                            <a:schemeClr val="tx1"/>
                          </a:solidFill>
                          <a:latin typeface="Arial" panose="020B0604020202020204" pitchFamily="34" charset="0"/>
                          <a:cs typeface="Arial" panose="020B0604020202020204" pitchFamily="34" charset="0"/>
                        </a:rPr>
                        <a:t>Sistem</a:t>
                      </a:r>
                      <a:r>
                        <a:rPr lang="en-US" sz="1400" dirty="0">
                          <a:solidFill>
                            <a:schemeClr val="tx1"/>
                          </a:solidFill>
                          <a:latin typeface="Arial" panose="020B0604020202020204" pitchFamily="34" charset="0"/>
                          <a:cs typeface="Arial" panose="020B0604020202020204" pitchFamily="34" charset="0"/>
                        </a:rPr>
                        <a:t> hospital</a:t>
                      </a:r>
                      <a:r>
                        <a:rPr lang="en-US" sz="1400" baseline="0" dirty="0">
                          <a:solidFill>
                            <a:schemeClr val="tx1"/>
                          </a:solidFill>
                          <a:latin typeface="Arial" panose="020B0604020202020204" pitchFamily="34" charset="0"/>
                          <a:cs typeface="Arial" panose="020B0604020202020204" pitchFamily="34" charset="0"/>
                        </a:rPr>
                        <a:t> </a:t>
                      </a:r>
                      <a:r>
                        <a:rPr lang="en-US" sz="1400" baseline="0" dirty="0" err="1">
                          <a:solidFill>
                            <a:schemeClr val="tx1"/>
                          </a:solidFill>
                          <a:latin typeface="Arial" panose="020B0604020202020204" pitchFamily="34" charset="0"/>
                          <a:cs typeface="Arial" panose="020B0604020202020204" pitchFamily="34" charset="0"/>
                        </a:rPr>
                        <a:t>pengajar</a:t>
                      </a:r>
                      <a:r>
                        <a:rPr lang="en-US" sz="1400" baseline="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ini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merangkumi</a:t>
                      </a:r>
                      <a:r>
                        <a:rPr lang="en-US" sz="1400" baseline="0" dirty="0">
                          <a:solidFill>
                            <a:schemeClr val="tx1"/>
                          </a:solidFill>
                          <a:latin typeface="Arial" panose="020B0604020202020204" pitchFamily="34" charset="0"/>
                          <a:cs typeface="Arial" panose="020B0604020202020204" pitchFamily="34" charset="0"/>
                        </a:rPr>
                        <a:t> </a:t>
                      </a:r>
                      <a:r>
                        <a:rPr lang="en-US" sz="1400" baseline="0" dirty="0" err="1">
                          <a:solidFill>
                            <a:schemeClr val="tx1"/>
                          </a:solidFill>
                          <a:latin typeface="Arial" panose="020B0604020202020204" pitchFamily="34" charset="0"/>
                          <a:cs typeface="Arial" panose="020B0604020202020204" pitchFamily="34" charset="0"/>
                        </a:rPr>
                        <a:t>sistem</a:t>
                      </a:r>
                      <a:r>
                        <a:rPr lang="en-US" sz="1400" baseline="0" dirty="0">
                          <a:solidFill>
                            <a:schemeClr val="tx1"/>
                          </a:solidFill>
                          <a:latin typeface="Arial" panose="020B0604020202020204" pitchFamily="34" charset="0"/>
                          <a:cs typeface="Arial" panose="020B0604020202020204" pitchFamily="34" charset="0"/>
                        </a:rPr>
                        <a:t> </a:t>
                      </a:r>
                      <a:r>
                        <a:rPr lang="en-US" sz="1400" baseline="0" dirty="0" err="1">
                          <a:solidFill>
                            <a:schemeClr val="tx1"/>
                          </a:solidFill>
                          <a:latin typeface="Arial" panose="020B0604020202020204" pitchFamily="34" charset="0"/>
                          <a:cs typeface="Arial" panose="020B0604020202020204" pitchFamily="34" charset="0"/>
                        </a:rPr>
                        <a:t>klinikal</a:t>
                      </a:r>
                      <a:r>
                        <a:rPr lang="en-US" sz="1400" baseline="0" dirty="0">
                          <a:solidFill>
                            <a:schemeClr val="tx1"/>
                          </a:solidFill>
                          <a:latin typeface="Arial" panose="020B0604020202020204" pitchFamily="34" charset="0"/>
                          <a:cs typeface="Arial" panose="020B0604020202020204" pitchFamily="34" charset="0"/>
                        </a:rPr>
                        <a:t> </a:t>
                      </a:r>
                      <a:r>
                        <a:rPr lang="en-US" sz="1400" baseline="0" dirty="0" err="1">
                          <a:solidFill>
                            <a:schemeClr val="tx1"/>
                          </a:solidFill>
                          <a:latin typeface="Arial" panose="020B0604020202020204" pitchFamily="34" charset="0"/>
                          <a:cs typeface="Arial" panose="020B0604020202020204" pitchFamily="34" charset="0"/>
                        </a:rPr>
                        <a:t>dan</a:t>
                      </a:r>
                      <a:r>
                        <a:rPr lang="en-US" sz="1400" baseline="0" dirty="0">
                          <a:solidFill>
                            <a:schemeClr val="tx1"/>
                          </a:solidFill>
                          <a:latin typeface="Arial" panose="020B0604020202020204" pitchFamily="34" charset="0"/>
                          <a:cs typeface="Arial" panose="020B0604020202020204" pitchFamily="34" charset="0"/>
                        </a:rPr>
                        <a:t> </a:t>
                      </a:r>
                      <a:r>
                        <a:rPr lang="en-US" sz="1400" baseline="0" dirty="0" err="1">
                          <a:solidFill>
                            <a:schemeClr val="tx1"/>
                          </a:solidFill>
                          <a:latin typeface="Arial" panose="020B0604020202020204" pitchFamily="34" charset="0"/>
                          <a:cs typeface="Arial" panose="020B0604020202020204" pitchFamily="34" charset="0"/>
                        </a:rPr>
                        <a:t>bukan</a:t>
                      </a:r>
                      <a:r>
                        <a:rPr lang="en-US" sz="1400" baseline="0" dirty="0">
                          <a:solidFill>
                            <a:schemeClr val="tx1"/>
                          </a:solidFill>
                          <a:latin typeface="Arial" panose="020B0604020202020204" pitchFamily="34" charset="0"/>
                          <a:cs typeface="Arial" panose="020B0604020202020204" pitchFamily="34" charset="0"/>
                        </a:rPr>
                        <a:t> </a:t>
                      </a:r>
                      <a:r>
                        <a:rPr lang="en-US" sz="1400" baseline="0" dirty="0" err="1">
                          <a:solidFill>
                            <a:schemeClr val="tx1"/>
                          </a:solidFill>
                          <a:latin typeface="Arial" panose="020B0604020202020204" pitchFamily="34" charset="0"/>
                          <a:cs typeface="Arial" panose="020B0604020202020204" pitchFamily="34" charset="0"/>
                        </a:rPr>
                        <a:t>klinikal</a:t>
                      </a:r>
                      <a:r>
                        <a:rPr lang="en-US" sz="1400" dirty="0">
                          <a:solidFill>
                            <a:schemeClr val="tx1"/>
                          </a:solidFill>
                          <a:latin typeface="Arial" panose="020B0604020202020204" pitchFamily="34" charset="0"/>
                          <a:cs typeface="Arial" panose="020B0604020202020204" pitchFamily="34" charset="0"/>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Tidak</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59068292"/>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 </a:t>
                      </a:r>
                      <a:r>
                        <a:rPr lang="en-US" sz="1400" dirty="0" err="1">
                          <a:solidFill>
                            <a:schemeClr val="tx1"/>
                          </a:solidFill>
                          <a:latin typeface="Arial" panose="020B0604020202020204" pitchFamily="34" charset="0"/>
                          <a:cs typeface="Arial" panose="020B0604020202020204" pitchFamily="34" charset="0"/>
                        </a:rPr>
                        <a:t>Sistem</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ini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dibangunkan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oleh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pasukan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pembangun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tempatan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mempunyai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reputasi</a:t>
                      </a:r>
                      <a:r>
                        <a:rPr lang="en-US" sz="1400" dirty="0">
                          <a:solidFill>
                            <a:schemeClr val="tx1"/>
                          </a:solidFill>
                          <a:latin typeface="Arial" panose="020B0604020202020204" pitchFamily="34" charset="0"/>
                          <a:cs typeface="Arial" panose="020B0604020202020204" pitchFamily="34" charset="0"/>
                        </a:rPr>
                        <a:t> yang </a:t>
                      </a:r>
                      <a:r>
                        <a:rPr lang="en-US" sz="1400" dirty="0" err="1">
                          <a:solidFill>
                            <a:schemeClr val="tx1"/>
                          </a:solidFill>
                          <a:latin typeface="Arial" panose="020B0604020202020204" pitchFamily="34" charset="0"/>
                          <a:cs typeface="Arial" panose="020B0604020202020204" pitchFamily="34" charset="0"/>
                        </a:rPr>
                        <a:t>baik</a:t>
                      </a:r>
                      <a:r>
                        <a:rPr lang="en-US" sz="1400" dirty="0">
                          <a:solidFill>
                            <a:schemeClr val="tx1"/>
                          </a:solidFill>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Tidak</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Tidak</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47864748"/>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6. </a:t>
                      </a:r>
                      <a:r>
                        <a:rPr lang="en-US" sz="1400" dirty="0" err="1">
                          <a:solidFill>
                            <a:schemeClr val="tx1"/>
                          </a:solidFill>
                          <a:latin typeface="Arial" panose="020B0604020202020204" pitchFamily="34" charset="0"/>
                          <a:cs typeface="Arial" panose="020B0604020202020204" pitchFamily="34" charset="0"/>
                        </a:rPr>
                        <a:t>Sistem</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ini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berkeupayaan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untuk</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diintegrasikan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dengan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sistem</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maklumat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Agensi</a:t>
                      </a:r>
                      <a:r>
                        <a:rPr lang="en-US" sz="1400" dirty="0">
                          <a:solidFill>
                            <a:schemeClr val="tx1"/>
                          </a:solidFill>
                          <a:latin typeface="Arial" panose="020B0604020202020204" pitchFamily="34" charset="0"/>
                          <a:cs typeface="Arial" panose="020B0604020202020204" pitchFamily="34" charset="0"/>
                        </a:rPr>
                        <a:t> yang </a:t>
                      </a:r>
                      <a:r>
                        <a:rPr lang="en-US" sz="1400" dirty="0" err="1">
                          <a:solidFill>
                            <a:schemeClr val="tx1"/>
                          </a:solidFill>
                          <a:latin typeface="Arial" panose="020B0604020202020204" pitchFamily="34" charset="0"/>
                          <a:cs typeface="Arial" panose="020B0604020202020204" pitchFamily="34" charset="0"/>
                        </a:rPr>
                        <a:t>sedia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ada</a:t>
                      </a:r>
                      <a:r>
                        <a:rPr lang="en-US" sz="1400" dirty="0">
                          <a:solidFill>
                            <a:schemeClr val="tx1"/>
                          </a:solidFill>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Ya</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75471347"/>
                  </a:ext>
                </a:extLst>
              </a:tr>
            </a:tbl>
          </a:graphicData>
        </a:graphic>
      </p:graphicFrame>
      <p:sp>
        <p:nvSpPr>
          <p:cNvPr id="8" name="TextBox 7">
            <a:extLst>
              <a:ext uri="{FF2B5EF4-FFF2-40B4-BE49-F238E27FC236}">
                <a16:creationId xmlns:a16="http://schemas.microsoft.com/office/drawing/2014/main" id="{59C149DF-97BF-4B1F-9307-739F047910FE}"/>
              </a:ext>
            </a:extLst>
          </p:cNvPr>
          <p:cNvSpPr txBox="1"/>
          <p:nvPr/>
        </p:nvSpPr>
        <p:spPr>
          <a:xfrm>
            <a:off x="5343748" y="223355"/>
            <a:ext cx="6375400" cy="923330"/>
          </a:xfrm>
          <a:prstGeom prst="rect">
            <a:avLst/>
          </a:prstGeom>
          <a:solidFill>
            <a:schemeClr val="bg1"/>
          </a:solidFill>
        </p:spPr>
        <p:txBody>
          <a:bodyPr wrap="square">
            <a:spAutoFit/>
          </a:bodyPr>
          <a:lstStyle/>
          <a:p>
            <a:pPr marL="342900" indent="-342900" algn="l">
              <a:buClr>
                <a:schemeClr val="accent1"/>
              </a:buClr>
              <a:buSzPct val="73000"/>
              <a:buFont typeface="Wingdings" panose="05000000000000000000" pitchFamily="2" charset="2"/>
              <a:buChar char="Ø"/>
            </a:pPr>
            <a:r>
              <a:rPr lang="en-US" sz="1800">
                <a:solidFill>
                  <a:srgbClr val="FF0000"/>
                </a:solidFill>
                <a:latin typeface="Arial" panose="020B0604020202020204" pitchFamily="34" charset="0"/>
                <a:cs typeface="Arial" panose="020B0604020202020204" pitchFamily="34" charset="0"/>
              </a:rPr>
              <a:t>Maklumat / Fakta / Statistik / Perbandingan yang menyokong fakta di dalam Slaid Justifikasi Keperluan Projek</a:t>
            </a:r>
          </a:p>
        </p:txBody>
      </p:sp>
      <p:sp>
        <p:nvSpPr>
          <p:cNvPr id="9" name="Rounded Rectangle 6">
            <a:extLst>
              <a:ext uri="{FF2B5EF4-FFF2-40B4-BE49-F238E27FC236}">
                <a16:creationId xmlns:a16="http://schemas.microsoft.com/office/drawing/2014/main" id="{D4E5AD5D-49CD-4FBC-98DB-F8B758DBBBE4}"/>
              </a:ext>
            </a:extLst>
          </p:cNvPr>
          <p:cNvSpPr/>
          <p:nvPr/>
        </p:nvSpPr>
        <p:spPr>
          <a:xfrm rot="20700974">
            <a:off x="4783836" y="3469515"/>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1082420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MY" sz="2400" b="1">
                <a:latin typeface="Arial" pitchFamily="34" charset="0"/>
                <a:ea typeface="ＭＳ Ｐゴシック" pitchFamily="34" charset="-128"/>
                <a:cs typeface="Arial" pitchFamily="34" charset="0"/>
              </a:rPr>
              <a:t>KETERANGAN RINGKAS FUNGSI SETIAP MODUL </a:t>
            </a:r>
            <a:r>
              <a:rPr lang="en-MY" sz="2400" b="1">
                <a:solidFill>
                  <a:srgbClr val="FF0000"/>
                </a:solidFill>
                <a:latin typeface="Arial" pitchFamily="34" charset="0"/>
                <a:ea typeface="ＭＳ Ｐゴシック" pitchFamily="34" charset="-128"/>
                <a:cs typeface="Arial" pitchFamily="34" charset="0"/>
              </a:rPr>
              <a:t>&lt;&lt;wajib bagi sistem&gt;&gt;</a:t>
            </a:r>
            <a:endParaRPr lang="ms-MY" sz="2400" b="1" dirty="0">
              <a:solidFill>
                <a:srgbClr val="FF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22</a:t>
            </a:fld>
            <a:endParaRPr lang="ms-MY"/>
          </a:p>
        </p:txBody>
      </p:sp>
      <p:graphicFrame>
        <p:nvGraphicFramePr>
          <p:cNvPr id="6" name="Table 5">
            <a:extLst>
              <a:ext uri="{FF2B5EF4-FFF2-40B4-BE49-F238E27FC236}">
                <a16:creationId xmlns:a16="http://schemas.microsoft.com/office/drawing/2014/main" id="{95F3CC46-7C90-4B54-BD8D-CA5F70931E4A}"/>
              </a:ext>
            </a:extLst>
          </p:cNvPr>
          <p:cNvGraphicFramePr>
            <a:graphicFrameLocks noGrp="1"/>
          </p:cNvGraphicFramePr>
          <p:nvPr>
            <p:extLst>
              <p:ext uri="{D42A27DB-BD31-4B8C-83A1-F6EECF244321}">
                <p14:modId xmlns:p14="http://schemas.microsoft.com/office/powerpoint/2010/main" val="498959060"/>
              </p:ext>
            </p:extLst>
          </p:nvPr>
        </p:nvGraphicFramePr>
        <p:xfrm>
          <a:off x="0" y="819812"/>
          <a:ext cx="12192000" cy="2282618"/>
        </p:xfrm>
        <a:graphic>
          <a:graphicData uri="http://schemas.openxmlformats.org/drawingml/2006/table">
            <a:tbl>
              <a:tblPr firstRow="1" bandRow="1">
                <a:tableStyleId>{5940675A-B579-460E-94D1-54222C63F5DA}</a:tableStyleId>
              </a:tblPr>
              <a:tblGrid>
                <a:gridCol w="561628">
                  <a:extLst>
                    <a:ext uri="{9D8B030D-6E8A-4147-A177-3AD203B41FA5}">
                      <a16:colId xmlns:a16="http://schemas.microsoft.com/office/drawing/2014/main" val="1456696666"/>
                    </a:ext>
                  </a:extLst>
                </a:gridCol>
                <a:gridCol w="2321272">
                  <a:extLst>
                    <a:ext uri="{9D8B030D-6E8A-4147-A177-3AD203B41FA5}">
                      <a16:colId xmlns:a16="http://schemas.microsoft.com/office/drawing/2014/main" val="20000"/>
                    </a:ext>
                  </a:extLst>
                </a:gridCol>
                <a:gridCol w="9309100">
                  <a:extLst>
                    <a:ext uri="{9D8B030D-6E8A-4147-A177-3AD203B41FA5}">
                      <a16:colId xmlns:a16="http://schemas.microsoft.com/office/drawing/2014/main" val="20001"/>
                    </a:ext>
                  </a:extLst>
                </a:gridCol>
              </a:tblGrid>
              <a:tr h="196188">
                <a:tc>
                  <a:txBody>
                    <a:bodyPr/>
                    <a:lstStyle/>
                    <a:p>
                      <a:r>
                        <a:rPr lang="en-US" sz="1100" b="1" dirty="0">
                          <a:latin typeface="Arial" pitchFamily="34" charset="0"/>
                          <a:cs typeface="Arial" pitchFamily="34" charset="0"/>
                        </a:rPr>
                        <a:t>BIL.</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en-US" sz="1100" b="1" dirty="0">
                          <a:latin typeface="Arial" pitchFamily="34" charset="0"/>
                          <a:cs typeface="Arial" pitchFamily="34" charset="0"/>
                        </a:rPr>
                        <a:t>NAMA MODUL</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en-US" sz="1100" b="1">
                          <a:latin typeface="Arial" pitchFamily="34" charset="0"/>
                          <a:cs typeface="Arial" pitchFamily="34" charset="0"/>
                        </a:rPr>
                        <a:t>KETERANGAN / FUNGSI </a:t>
                      </a:r>
                      <a:r>
                        <a:rPr lang="en-US" sz="1100" b="1" dirty="0">
                          <a:latin typeface="Arial" pitchFamily="34" charset="0"/>
                          <a:cs typeface="Arial" pitchFamily="34" charset="0"/>
                        </a:rPr>
                        <a:t>MODUL</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023538">
                <a:tc>
                  <a:txBody>
                    <a:bodyPr/>
                    <a:lstStyle/>
                    <a:p>
                      <a:r>
                        <a:rPr lang="en-US" sz="1100" dirty="0">
                          <a:latin typeface="Arial" panose="020B0604020202020204" pitchFamily="34" charset="0"/>
                          <a:cs typeface="Arial" panose="020B0604020202020204" pitchFamily="34" charset="0"/>
                        </a:rPr>
                        <a:t>1.</a:t>
                      </a:r>
                      <a:endParaRPr lang="en-US" sz="1100" b="0" dirty="0">
                        <a:latin typeface="Arial" pitchFamily="34" charset="0"/>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-ENFORCE (</a:t>
                      </a:r>
                      <a:r>
                        <a:rPr lang="en-US" sz="1100" dirty="0" err="1">
                          <a:latin typeface="Arial" panose="020B0604020202020204" pitchFamily="34" charset="0"/>
                          <a:cs typeface="Arial" panose="020B0604020202020204" pitchFamily="34" charset="0"/>
                        </a:rPr>
                        <a:t>Penguatkuasaan</a:t>
                      </a:r>
                      <a:r>
                        <a:rPr lang="en-US" sz="1100" dirty="0">
                          <a:latin typeface="Arial" panose="020B0604020202020204" pitchFamily="34" charset="0"/>
                          <a:cs typeface="Arial" panose="020B0604020202020204" pitchFamily="34" charset="0"/>
                        </a:rPr>
                        <a:t>)</a:t>
                      </a:r>
                      <a:endParaRPr lang="en-US" sz="1100" b="1" dirty="0">
                        <a:latin typeface="Arial" pitchFamily="34" charset="0"/>
                        <a:cs typeface="Arial"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352425" indent="-352425">
                        <a:buAutoNum type="arabicPeriod"/>
                      </a:pPr>
                      <a:r>
                        <a:rPr lang="en-US" sz="1100" baseline="0" dirty="0" err="1">
                          <a:latin typeface="Arial" panose="020B0604020202020204" pitchFamily="34" charset="0"/>
                          <a:cs typeface="Arial" panose="020B0604020202020204" pitchFamily="34" charset="0"/>
                        </a:rPr>
                        <a:t>Mewujudkan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aplikasi</a:t>
                      </a:r>
                      <a:r>
                        <a:rPr lang="en-US" sz="1100" baseline="0" dirty="0">
                          <a:latin typeface="Arial" panose="020B0604020202020204" pitchFamily="34" charset="0"/>
                          <a:cs typeface="Arial" panose="020B0604020202020204" pitchFamily="34" charset="0"/>
                        </a:rPr>
                        <a:t> mobile</a:t>
                      </a:r>
                    </a:p>
                    <a:p>
                      <a:pPr marL="352425" indent="-352425">
                        <a:buAutoNum type="arabicPeriod"/>
                      </a:pPr>
                      <a:r>
                        <a:rPr lang="en-US" sz="1100" baseline="0" dirty="0" err="1">
                          <a:latin typeface="Arial" panose="020B0604020202020204" pitchFamily="34" charset="0"/>
                          <a:cs typeface="Arial" panose="020B0604020202020204" pitchFamily="34" charset="0"/>
                        </a:rPr>
                        <a:t>Aliran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kerja</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bagi</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setiap</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submodul</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mengikut</a:t>
                      </a:r>
                      <a:r>
                        <a:rPr lang="en-US" sz="1100" baseline="0" dirty="0">
                          <a:latin typeface="Arial" panose="020B0604020202020204" pitchFamily="34" charset="0"/>
                          <a:cs typeface="Arial" panose="020B0604020202020204" pitchFamily="34" charset="0"/>
                        </a:rPr>
                        <a:t> SOP (</a:t>
                      </a:r>
                      <a:r>
                        <a:rPr lang="en-US" sz="1100" baseline="0" dirty="0" err="1">
                          <a:latin typeface="Arial" panose="020B0604020202020204" pitchFamily="34" charset="0"/>
                          <a:cs typeface="Arial" panose="020B0604020202020204" pitchFamily="34" charset="0"/>
                        </a:rPr>
                        <a:t>anggaran</a:t>
                      </a:r>
                      <a:r>
                        <a:rPr lang="en-US" sz="1100" baseline="0" dirty="0">
                          <a:latin typeface="Arial" panose="020B0604020202020204" pitchFamily="34" charset="0"/>
                          <a:cs typeface="Arial" panose="020B0604020202020204" pitchFamily="34" charset="0"/>
                        </a:rPr>
                        <a:t> 25)</a:t>
                      </a:r>
                    </a:p>
                    <a:p>
                      <a:pPr marL="352425" indent="-352425">
                        <a:buAutoNum type="arabicPeriod"/>
                      </a:pPr>
                      <a:r>
                        <a:rPr lang="en-US" sz="1100" baseline="0" dirty="0" err="1">
                          <a:latin typeface="Arial" panose="020B0604020202020204" pitchFamily="34" charset="0"/>
                          <a:cs typeface="Arial" panose="020B0604020202020204" pitchFamily="34" charset="0"/>
                        </a:rPr>
                        <a:t>Menjana</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borang</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bagi</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tindakan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pemantauan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dan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penguatkuasaan</a:t>
                      </a:r>
                      <a:endParaRPr lang="en-US" sz="1100" baseline="0" dirty="0">
                        <a:latin typeface="Arial" panose="020B0604020202020204" pitchFamily="34" charset="0"/>
                        <a:cs typeface="Arial" panose="020B0604020202020204" pitchFamily="34" charset="0"/>
                      </a:endParaRPr>
                    </a:p>
                    <a:p>
                      <a:pPr marL="352425" indent="-352425">
                        <a:buAutoNum type="arabicPeriod"/>
                      </a:pPr>
                      <a:r>
                        <a:rPr lang="en-US" sz="1100" baseline="0" dirty="0" err="1">
                          <a:latin typeface="Arial" panose="020B0604020202020204" pitchFamily="34" charset="0"/>
                          <a:cs typeface="Arial" panose="020B0604020202020204" pitchFamily="34" charset="0"/>
                        </a:rPr>
                        <a:t>Pemetaan</a:t>
                      </a:r>
                      <a:r>
                        <a:rPr lang="en-US" sz="1100" baseline="0" dirty="0">
                          <a:latin typeface="Arial" panose="020B0604020202020204" pitchFamily="34" charset="0"/>
                          <a:cs typeface="Arial" panose="020B0604020202020204" pitchFamily="34" charset="0"/>
                        </a:rPr>
                        <a:t>:</a:t>
                      </a:r>
                    </a:p>
                    <a:p>
                      <a:pPr marL="723900" indent="-192088">
                        <a:buFont typeface="Wingdings" pitchFamily="2" charset="2"/>
                        <a:buChar char="Ø"/>
                      </a:pPr>
                      <a:r>
                        <a:rPr lang="en-US" sz="1100" baseline="0" dirty="0" err="1">
                          <a:latin typeface="Arial" panose="020B0604020202020204" pitchFamily="34" charset="0"/>
                          <a:cs typeface="Arial" panose="020B0604020202020204" pitchFamily="34" charset="0"/>
                        </a:rPr>
                        <a:t>Lokasi</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pemegang</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lesen</a:t>
                      </a:r>
                      <a:endParaRPr lang="en-US" sz="1100" baseline="0" dirty="0">
                        <a:latin typeface="Arial" panose="020B0604020202020204" pitchFamily="34" charset="0"/>
                        <a:cs typeface="Arial" panose="020B0604020202020204" pitchFamily="34" charset="0"/>
                      </a:endParaRPr>
                    </a:p>
                    <a:p>
                      <a:pPr marL="723900" indent="-192088">
                        <a:buFont typeface="Wingdings" pitchFamily="2" charset="2"/>
                        <a:buChar char="Ø"/>
                      </a:pPr>
                      <a:r>
                        <a:rPr lang="en-US" sz="1100" baseline="0" dirty="0" err="1">
                          <a:latin typeface="Arial" panose="020B0604020202020204" pitchFamily="34" charset="0"/>
                          <a:cs typeface="Arial" panose="020B0604020202020204" pitchFamily="34" charset="0"/>
                        </a:rPr>
                        <a:t>Heatmap</a:t>
                      </a:r>
                      <a:r>
                        <a:rPr lang="en-US" sz="1100" baseline="0" dirty="0">
                          <a:latin typeface="Arial" panose="020B0604020202020204" pitchFamily="34" charset="0"/>
                          <a:cs typeface="Arial" panose="020B0604020202020204" pitchFamily="34" charset="0"/>
                        </a:rPr>
                        <a:t> – </a:t>
                      </a:r>
                      <a:r>
                        <a:rPr lang="en-US" sz="1100" baseline="0" dirty="0" err="1">
                          <a:latin typeface="Arial" panose="020B0604020202020204" pitchFamily="34" charset="0"/>
                          <a:cs typeface="Arial" panose="020B0604020202020204" pitchFamily="34" charset="0"/>
                        </a:rPr>
                        <a:t>Taburan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kawasan</a:t>
                      </a:r>
                      <a:r>
                        <a:rPr lang="en-US" sz="1100" baseline="0" dirty="0">
                          <a:latin typeface="Arial" panose="020B0604020202020204" pitchFamily="34" charset="0"/>
                          <a:cs typeface="Arial" panose="020B0604020202020204" pitchFamily="34" charset="0"/>
                        </a:rPr>
                        <a:t> yang </a:t>
                      </a:r>
                      <a:r>
                        <a:rPr lang="en-US" sz="1100" baseline="0" dirty="0" err="1">
                          <a:latin typeface="Arial" panose="020B0604020202020204" pitchFamily="34" charset="0"/>
                          <a:cs typeface="Arial" panose="020B0604020202020204" pitchFamily="34" charset="0"/>
                        </a:rPr>
                        <a:t>kerap</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melakukan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salahlaku</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industri</a:t>
                      </a:r>
                      <a:r>
                        <a:rPr lang="en-US" sz="1100" baseline="0" dirty="0">
                          <a:latin typeface="Arial" panose="020B0604020202020204" pitchFamily="34" charset="0"/>
                          <a:cs typeface="Arial" panose="020B0604020202020204" pitchFamily="34" charset="0"/>
                        </a:rPr>
                        <a:t>.</a:t>
                      </a:r>
                    </a:p>
                    <a:p>
                      <a:pPr marL="723900" indent="-192088">
                        <a:buFont typeface="Wingdings" pitchFamily="2" charset="2"/>
                        <a:buChar char="Ø"/>
                      </a:pPr>
                      <a:r>
                        <a:rPr lang="en-US" sz="1100" baseline="0" dirty="0" err="1">
                          <a:latin typeface="Arial" panose="020B0604020202020204" pitchFamily="34" charset="0"/>
                          <a:cs typeface="Arial" panose="020B0604020202020204" pitchFamily="34" charset="0"/>
                        </a:rPr>
                        <a:t>Memantau</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taburan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pegawai</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penguatkuasaan</a:t>
                      </a:r>
                      <a:r>
                        <a:rPr lang="en-US" sz="1100" baseline="0" dirty="0">
                          <a:latin typeface="Arial" panose="020B0604020202020204" pitchFamily="34" charset="0"/>
                          <a:cs typeface="Arial" panose="020B0604020202020204" pitchFamily="34" charset="0"/>
                        </a:rPr>
                        <a:t> di </a:t>
                      </a:r>
                      <a:r>
                        <a:rPr lang="en-US" sz="1100" baseline="0" dirty="0" err="1">
                          <a:latin typeface="Arial" panose="020B0604020202020204" pitchFamily="34" charset="0"/>
                          <a:cs typeface="Arial" panose="020B0604020202020204" pitchFamily="34" charset="0"/>
                        </a:rPr>
                        <a:t>peta</a:t>
                      </a:r>
                      <a:endParaRPr lang="en-US" sz="1100" baseline="0" dirty="0">
                        <a:latin typeface="Arial" panose="020B0604020202020204" pitchFamily="34" charset="0"/>
                        <a:cs typeface="Arial" panose="020B0604020202020204" pitchFamily="34" charset="0"/>
                      </a:endParaRPr>
                    </a:p>
                    <a:p>
                      <a:pPr marL="352425" indent="-352425">
                        <a:buAutoNum type="arabicPeriod" startAt="5"/>
                      </a:pPr>
                      <a:r>
                        <a:rPr lang="en-US" sz="1100" baseline="0" dirty="0" err="1">
                          <a:latin typeface="Arial" panose="020B0604020202020204" pitchFamily="34" charset="0"/>
                          <a:cs typeface="Arial" panose="020B0604020202020204" pitchFamily="34" charset="0"/>
                        </a:rPr>
                        <a:t>Fungsi</a:t>
                      </a:r>
                      <a:r>
                        <a:rPr lang="en-US" sz="1100" baseline="0" dirty="0">
                          <a:latin typeface="Arial" panose="020B0604020202020204" pitchFamily="34" charset="0"/>
                          <a:cs typeface="Arial" panose="020B0604020202020204" pitchFamily="34" charset="0"/>
                        </a:rPr>
                        <a:t> S.O.S </a:t>
                      </a:r>
                      <a:r>
                        <a:rPr lang="en-US" sz="1100" baseline="0" dirty="0" err="1">
                          <a:latin typeface="Arial" panose="020B0604020202020204" pitchFamily="34" charset="0"/>
                          <a:cs typeface="Arial" panose="020B0604020202020204" pitchFamily="34" charset="0"/>
                        </a:rPr>
                        <a:t>untuk</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pegawai</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sekiranya</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dalam</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kecemasan</a:t>
                      </a:r>
                      <a:endParaRPr lang="en-US" sz="1100" baseline="0" dirty="0">
                        <a:latin typeface="Arial" panose="020B0604020202020204" pitchFamily="34" charset="0"/>
                        <a:cs typeface="Arial" panose="020B0604020202020204" pitchFamily="34" charset="0"/>
                      </a:endParaRPr>
                    </a:p>
                    <a:p>
                      <a:pPr marL="352425" indent="-352425">
                        <a:buAutoNum type="arabicPeriod" startAt="5"/>
                      </a:pPr>
                      <a:r>
                        <a:rPr lang="en-US" sz="1100" baseline="0" dirty="0" err="1">
                          <a:latin typeface="Arial" panose="020B0604020202020204" pitchFamily="34" charset="0"/>
                          <a:cs typeface="Arial" panose="020B0604020202020204" pitchFamily="34" charset="0"/>
                        </a:rPr>
                        <a:t>Menerima</a:t>
                      </a:r>
                      <a:r>
                        <a:rPr lang="en-US" sz="1100" baseline="0" dirty="0">
                          <a:latin typeface="Arial" panose="020B0604020202020204" pitchFamily="34" charset="0"/>
                          <a:cs typeface="Arial" panose="020B0604020202020204" pitchFamily="34" charset="0"/>
                        </a:rPr>
                        <a:t> alert </a:t>
                      </a:r>
                      <a:r>
                        <a:rPr lang="en-US" sz="1100" baseline="0" dirty="0" err="1">
                          <a:latin typeface="Arial" panose="020B0604020202020204" pitchFamily="34" charset="0"/>
                          <a:cs typeface="Arial" panose="020B0604020202020204" pitchFamily="34" charset="0"/>
                        </a:rPr>
                        <a:t>dari</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modul-modul</a:t>
                      </a:r>
                      <a:r>
                        <a:rPr lang="en-US" sz="1100" baseline="0" dirty="0">
                          <a:latin typeface="Arial" panose="020B0604020202020204" pitchFamily="34" charset="0"/>
                          <a:cs typeface="Arial" panose="020B0604020202020204" pitchFamily="34" charset="0"/>
                        </a:rPr>
                        <a:t> e-Trace </a:t>
                      </a:r>
                      <a:r>
                        <a:rPr lang="en-US" sz="1100" baseline="0" dirty="0" err="1">
                          <a:latin typeface="Arial" panose="020B0604020202020204" pitchFamily="34" charset="0"/>
                          <a:cs typeface="Arial" panose="020B0604020202020204" pitchFamily="34" charset="0"/>
                        </a:rPr>
                        <a:t>dan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menyalurkan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notifikasi</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arahan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kepada</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pegawai</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untuk</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tindakan</a:t>
                      </a:r>
                      <a:endParaRPr lang="en-US" sz="1100" baseline="0" dirty="0">
                        <a:latin typeface="Arial" panose="020B0604020202020204" pitchFamily="34" charset="0"/>
                        <a:cs typeface="Arial" panose="020B0604020202020204" pitchFamily="34" charset="0"/>
                      </a:endParaRPr>
                    </a:p>
                    <a:p>
                      <a:pPr marL="352425" marR="0" lvl="0" indent="-352425" algn="l" defTabSz="914400" rtl="0" eaLnBrk="1" fontAlgn="auto" latinLnBrk="0" hangingPunct="1">
                        <a:lnSpc>
                          <a:spcPct val="100000"/>
                        </a:lnSpc>
                        <a:spcBef>
                          <a:spcPts val="0"/>
                        </a:spcBef>
                        <a:spcAft>
                          <a:spcPts val="0"/>
                        </a:spcAft>
                        <a:buClrTx/>
                        <a:buSzTx/>
                        <a:buFontTx/>
                        <a:buAutoNum type="arabicPeriod" startAt="5"/>
                        <a:tabLst/>
                        <a:defRPr/>
                      </a:pPr>
                      <a:r>
                        <a:rPr lang="en-US" sz="1100" dirty="0" err="1">
                          <a:latin typeface="Arial" panose="020B0604020202020204" pitchFamily="34" charset="0"/>
                          <a:cs typeface="Arial" panose="020B0604020202020204" pitchFamily="34" charset="0"/>
                        </a:rPr>
                        <a:t>Memantau</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pengalihan</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melalui</a:t>
                      </a:r>
                      <a:r>
                        <a:rPr lang="en-US" sz="1100" baseline="0" dirty="0">
                          <a:latin typeface="Arial" panose="020B0604020202020204" pitchFamily="34" charset="0"/>
                          <a:cs typeface="Arial" panose="020B0604020202020204" pitchFamily="34" charset="0"/>
                        </a:rPr>
                        <a:t> </a:t>
                      </a:r>
                      <a:r>
                        <a:rPr lang="en-US" sz="1100" baseline="0" dirty="0" err="1">
                          <a:latin typeface="Arial" panose="020B0604020202020204" pitchFamily="34" charset="0"/>
                          <a:cs typeface="Arial" panose="020B0604020202020204" pitchFamily="34" charset="0"/>
                        </a:rPr>
                        <a:t>sistem</a:t>
                      </a:r>
                      <a:r>
                        <a:rPr lang="en-US" sz="1100" baseline="0" dirty="0">
                          <a:latin typeface="Arial" panose="020B0604020202020204" pitchFamily="34" charset="0"/>
                          <a:cs typeface="Arial" panose="020B0604020202020204" pitchFamily="34" charset="0"/>
                        </a:rPr>
                        <a:t> tracking</a:t>
                      </a:r>
                      <a:endParaRPr lang="en" sz="11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Subtitle 2">
            <a:extLst>
              <a:ext uri="{FF2B5EF4-FFF2-40B4-BE49-F238E27FC236}">
                <a16:creationId xmlns:a16="http://schemas.microsoft.com/office/drawing/2014/main" id="{F607E4CC-CF97-4051-86A7-4914D988CCF7}"/>
              </a:ext>
            </a:extLst>
          </p:cNvPr>
          <p:cNvSpPr txBox="1">
            <a:spLocks/>
          </p:cNvSpPr>
          <p:nvPr/>
        </p:nvSpPr>
        <p:spPr>
          <a:xfrm>
            <a:off x="1047497" y="3432404"/>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accent1"/>
              </a:buClr>
              <a:buSzPct val="73000"/>
              <a:buFont typeface="Wingdings" panose="05000000000000000000" pitchFamily="2" charset="2"/>
              <a:buChar char="Ø"/>
            </a:pPr>
            <a:r>
              <a:rPr lang="en-US" sz="1800" dirty="0" err="1">
                <a:solidFill>
                  <a:srgbClr val="FF0000"/>
                </a:solidFill>
                <a:latin typeface="Arial" panose="020B0604020202020204" pitchFamily="34" charset="0"/>
                <a:cs typeface="Arial" panose="020B0604020202020204" pitchFamily="34" charset="0"/>
              </a:rPr>
              <a:t>Menjelaskan</a:t>
            </a:r>
            <a:r>
              <a:rPr lang="en-US" sz="1800" dirty="0">
                <a:solidFill>
                  <a:srgbClr val="FF000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FUNGSI SETIAP MODUL </a:t>
            </a:r>
            <a:r>
              <a:rPr lang="en-US" sz="1800" dirty="0" err="1">
                <a:solidFill>
                  <a:srgbClr val="FF0000"/>
                </a:solidFill>
                <a:latin typeface="Arial" panose="020B0604020202020204" pitchFamily="34" charset="0"/>
                <a:cs typeface="Arial" panose="020B0604020202020204" pitchFamily="34" charset="0"/>
              </a:rPr>
              <a:t>dalam</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sistem</a:t>
            </a:r>
            <a:r>
              <a:rPr lang="en-US" sz="1800" dirty="0">
                <a:solidFill>
                  <a:srgbClr val="FF0000"/>
                </a:solidFill>
                <a:latin typeface="Arial" panose="020B0604020202020204" pitchFamily="34" charset="0"/>
                <a:cs typeface="Arial" panose="020B0604020202020204" pitchFamily="34" charset="0"/>
              </a:rPr>
              <a:t> yang </a:t>
            </a:r>
            <a:r>
              <a:rPr lang="en-US" sz="1800" dirty="0" err="1">
                <a:solidFill>
                  <a:srgbClr val="FF0000"/>
                </a:solidFill>
                <a:latin typeface="Arial" panose="020B0604020202020204" pitchFamily="34" charset="0"/>
                <a:cs typeface="Arial" panose="020B0604020202020204" pitchFamily="34" charset="0"/>
              </a:rPr>
              <a:t>hendak</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dibangunkan</a:t>
            </a:r>
            <a:endParaRPr lang="en-US" sz="1800" dirty="0">
              <a:solidFill>
                <a:srgbClr val="FF0000"/>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92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ms-MY" sz="2400" b="1">
                <a:latin typeface="Arial" panose="020B0604020202020204" pitchFamily="34" charset="0"/>
                <a:cs typeface="Arial" panose="020B0604020202020204" pitchFamily="34" charset="0"/>
              </a:rPr>
              <a:t>RINGKASAN PERUNTUKAN</a:t>
            </a:r>
            <a:endParaRPr lang="ms-MY" sz="2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23</a:t>
            </a:fld>
            <a:endParaRPr lang="ms-MY"/>
          </a:p>
        </p:txBody>
      </p:sp>
      <p:sp>
        <p:nvSpPr>
          <p:cNvPr id="9" name="TextBox 8">
            <a:extLst>
              <a:ext uri="{FF2B5EF4-FFF2-40B4-BE49-F238E27FC236}">
                <a16:creationId xmlns:a16="http://schemas.microsoft.com/office/drawing/2014/main" id="{106AF510-9172-43C8-B3C4-4490E6E083FA}"/>
              </a:ext>
            </a:extLst>
          </p:cNvPr>
          <p:cNvSpPr txBox="1"/>
          <p:nvPr/>
        </p:nvSpPr>
        <p:spPr>
          <a:xfrm>
            <a:off x="4508501" y="211454"/>
            <a:ext cx="7543800" cy="523220"/>
          </a:xfrm>
          <a:prstGeom prst="rect">
            <a:avLst/>
          </a:prstGeom>
          <a:noFill/>
        </p:spPr>
        <p:txBody>
          <a:bodyPr wrap="square">
            <a:spAutoFit/>
          </a:bodyPr>
          <a:lstStyle/>
          <a:p>
            <a:r>
              <a:rPr lang="sv-SE" sz="1400">
                <a:solidFill>
                  <a:srgbClr val="FF0000"/>
                </a:solidFill>
                <a:latin typeface="Arial" panose="020B0604020202020204" pitchFamily="34" charset="0"/>
                <a:cs typeface="Arial" panose="020B0604020202020204" pitchFamily="34" charset="0"/>
              </a:rPr>
              <a:t>Format 1: Gunakan format ini bagi projek  Peruntukan Pembangunan &amp; Perkhidmatan/ Sewaan yang melangkau tahun</a:t>
            </a:r>
          </a:p>
        </p:txBody>
      </p:sp>
      <p:graphicFrame>
        <p:nvGraphicFramePr>
          <p:cNvPr id="12" name="Table 11">
            <a:extLst>
              <a:ext uri="{FF2B5EF4-FFF2-40B4-BE49-F238E27FC236}">
                <a16:creationId xmlns:a16="http://schemas.microsoft.com/office/drawing/2014/main" id="{32E18053-181A-49AB-8A20-0E13035AE1E8}"/>
              </a:ext>
            </a:extLst>
          </p:cNvPr>
          <p:cNvGraphicFramePr>
            <a:graphicFrameLocks noGrp="1"/>
          </p:cNvGraphicFramePr>
          <p:nvPr>
            <p:extLst>
              <p:ext uri="{D42A27DB-BD31-4B8C-83A1-F6EECF244321}">
                <p14:modId xmlns:p14="http://schemas.microsoft.com/office/powerpoint/2010/main" val="3456322644"/>
              </p:ext>
            </p:extLst>
          </p:nvPr>
        </p:nvGraphicFramePr>
        <p:xfrm>
          <a:off x="139699" y="723919"/>
          <a:ext cx="11899901" cy="5368581"/>
        </p:xfrm>
        <a:graphic>
          <a:graphicData uri="http://schemas.openxmlformats.org/drawingml/2006/table">
            <a:tbl>
              <a:tblPr firstRow="1" bandRow="1">
                <a:tableStyleId>{5940675A-B579-460E-94D1-54222C63F5DA}</a:tableStyleId>
              </a:tblPr>
              <a:tblGrid>
                <a:gridCol w="596764">
                  <a:extLst>
                    <a:ext uri="{9D8B030D-6E8A-4147-A177-3AD203B41FA5}">
                      <a16:colId xmlns:a16="http://schemas.microsoft.com/office/drawing/2014/main" val="20000"/>
                    </a:ext>
                  </a:extLst>
                </a:gridCol>
                <a:gridCol w="4446391">
                  <a:extLst>
                    <a:ext uri="{9D8B030D-6E8A-4147-A177-3AD203B41FA5}">
                      <a16:colId xmlns:a16="http://schemas.microsoft.com/office/drawing/2014/main" val="20001"/>
                    </a:ext>
                  </a:extLst>
                </a:gridCol>
                <a:gridCol w="1594481">
                  <a:extLst>
                    <a:ext uri="{9D8B030D-6E8A-4147-A177-3AD203B41FA5}">
                      <a16:colId xmlns:a16="http://schemas.microsoft.com/office/drawing/2014/main" val="668663305"/>
                    </a:ext>
                  </a:extLst>
                </a:gridCol>
                <a:gridCol w="1594481">
                  <a:extLst>
                    <a:ext uri="{9D8B030D-6E8A-4147-A177-3AD203B41FA5}">
                      <a16:colId xmlns:a16="http://schemas.microsoft.com/office/drawing/2014/main" val="2077974023"/>
                    </a:ext>
                  </a:extLst>
                </a:gridCol>
                <a:gridCol w="1594481">
                  <a:extLst>
                    <a:ext uri="{9D8B030D-6E8A-4147-A177-3AD203B41FA5}">
                      <a16:colId xmlns:a16="http://schemas.microsoft.com/office/drawing/2014/main" val="804965"/>
                    </a:ext>
                  </a:extLst>
                </a:gridCol>
                <a:gridCol w="2073303">
                  <a:extLst>
                    <a:ext uri="{9D8B030D-6E8A-4147-A177-3AD203B41FA5}">
                      <a16:colId xmlns:a16="http://schemas.microsoft.com/office/drawing/2014/main" val="20002"/>
                    </a:ext>
                  </a:extLst>
                </a:gridCol>
              </a:tblGrid>
              <a:tr h="368281">
                <a:tc>
                  <a:txBody>
                    <a:bodyPr/>
                    <a:lstStyle/>
                    <a:p>
                      <a:pPr algn="ctr"/>
                      <a:r>
                        <a:rPr lang="en-US" sz="1600" b="1">
                          <a:solidFill>
                            <a:schemeClr val="tx1"/>
                          </a:solidFill>
                          <a:latin typeface="Arial" panose="020B0604020202020204" pitchFamily="34" charset="0"/>
                          <a:cs typeface="Arial" panose="020B0604020202020204" pitchFamily="34" charset="0"/>
                        </a:rPr>
                        <a:t>BIL.</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PERKARA</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ms-MY" sz="1600" b="1">
                          <a:solidFill>
                            <a:schemeClr val="tx1"/>
                          </a:solidFill>
                          <a:latin typeface="Arial" panose="020B0604020202020204" pitchFamily="34" charset="0"/>
                          <a:cs typeface="Arial" panose="020B0604020202020204" pitchFamily="34" charset="0"/>
                        </a:rPr>
                        <a:t>2023</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ms-MY" sz="1600" b="1">
                          <a:solidFill>
                            <a:schemeClr val="tx1"/>
                          </a:solidFill>
                          <a:latin typeface="Arial" panose="020B0604020202020204" pitchFamily="34" charset="0"/>
                          <a:cs typeface="Arial" panose="020B0604020202020204" pitchFamily="34" charset="0"/>
                        </a:rPr>
                        <a:t>2024</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ms-MY" sz="1600" b="1">
                          <a:solidFill>
                            <a:schemeClr val="tx1"/>
                          </a:solidFill>
                          <a:latin typeface="Arial" panose="020B0604020202020204" pitchFamily="34" charset="0"/>
                          <a:cs typeface="Arial" panose="020B0604020202020204" pitchFamily="34" charset="0"/>
                        </a:rPr>
                        <a:t>2025</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KOS (RM)</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68966">
                <a:tc>
                  <a:txBody>
                    <a:bodyPr/>
                    <a:lstStyle/>
                    <a:p>
                      <a:pPr algn="ctr"/>
                      <a:r>
                        <a:rPr lang="en-US" sz="1600" b="1" dirty="0">
                          <a:latin typeface="Arial" panose="020B0604020202020204" pitchFamily="34" charset="0"/>
                          <a:cs typeface="Arial" panose="020B0604020202020204" pitchFamily="34" charset="0"/>
                        </a:rPr>
                        <a:t>A.</a:t>
                      </a: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600" b="1" dirty="0" err="1">
                          <a:latin typeface="Arial" panose="020B0604020202020204" pitchFamily="34" charset="0"/>
                          <a:cs typeface="Arial" panose="020B0604020202020204" pitchFamily="34" charset="0"/>
                        </a:rPr>
                        <a:t>Perkakasan</a:t>
                      </a:r>
                      <a:r>
                        <a:rPr lang="en-US" sz="1600" b="1" dirty="0">
                          <a:latin typeface="Arial" panose="020B0604020202020204" pitchFamily="34" charset="0"/>
                          <a:cs typeface="Arial" panose="020B0604020202020204" pitchFamily="34" charset="0"/>
                        </a:rPr>
                        <a:t> ICT</a:t>
                      </a: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368966">
                <a:tc>
                  <a:txBody>
                    <a:bodyPr/>
                    <a:lstStyle/>
                    <a:p>
                      <a:pPr algn="ctr"/>
                      <a:r>
                        <a:rPr lang="ms-MY" sz="1600" b="1" dirty="0">
                          <a:latin typeface="Arial" panose="020B0604020202020204" pitchFamily="34" charset="0"/>
                          <a:cs typeface="Arial" panose="020B0604020202020204" pitchFamily="34" charset="0"/>
                        </a:rPr>
                        <a:t>B.</a:t>
                      </a: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ms-MY" sz="1600" b="1" dirty="0">
                          <a:latin typeface="Arial" panose="020B0604020202020204" pitchFamily="34" charset="0"/>
                          <a:cs typeface="Arial" panose="020B0604020202020204" pitchFamily="34" charset="0"/>
                        </a:rPr>
                        <a:t>Pembangunan</a:t>
                      </a:r>
                      <a:r>
                        <a:rPr lang="ms-MY" sz="1600" b="1" baseline="0" dirty="0">
                          <a:latin typeface="Arial" panose="020B0604020202020204" pitchFamily="34" charset="0"/>
                          <a:cs typeface="Arial" panose="020B0604020202020204" pitchFamily="34" charset="0"/>
                        </a:rPr>
                        <a:t> Sistem Aplikasi</a:t>
                      </a: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368966">
                <a:tc>
                  <a:txBody>
                    <a:bodyPr/>
                    <a:lstStyle/>
                    <a:p>
                      <a:pPr algn="ctr"/>
                      <a:r>
                        <a:rPr lang="en-US" sz="1600" b="1" dirty="0">
                          <a:latin typeface="Arial" panose="020B0604020202020204" pitchFamily="34" charset="0"/>
                          <a:cs typeface="Arial" panose="020B0604020202020204" pitchFamily="34" charset="0"/>
                        </a:rPr>
                        <a:t>C.</a:t>
                      </a: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600" b="1" dirty="0" err="1">
                          <a:latin typeface="Arial" panose="020B0604020202020204" pitchFamily="34" charset="0"/>
                          <a:cs typeface="Arial" panose="020B0604020202020204" pitchFamily="34" charset="0"/>
                        </a:rPr>
                        <a:t>Perisian</a:t>
                      </a: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368966">
                <a:tc>
                  <a:txBody>
                    <a:bodyPr/>
                    <a:lstStyle/>
                    <a:p>
                      <a:pPr algn="ctr"/>
                      <a:r>
                        <a:rPr lang="ms-MY" sz="1600" b="1" dirty="0">
                          <a:latin typeface="Arial" panose="020B0604020202020204" pitchFamily="34" charset="0"/>
                          <a:cs typeface="Arial" panose="020B0604020202020204" pitchFamily="34" charset="0"/>
                        </a:rPr>
                        <a:t>D.</a:t>
                      </a: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ms-MY" sz="1600" b="1" dirty="0">
                          <a:latin typeface="Arial" panose="020B0604020202020204" pitchFamily="34" charset="0"/>
                          <a:cs typeface="Arial" panose="020B0604020202020204" pitchFamily="34" charset="0"/>
                        </a:rPr>
                        <a:t>Rangkaian</a:t>
                      </a: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368966">
                <a:tc>
                  <a:txBody>
                    <a:bodyPr/>
                    <a:lstStyle/>
                    <a:p>
                      <a:pPr algn="ctr"/>
                      <a:r>
                        <a:rPr lang="ms-MY" sz="1600" b="1" dirty="0">
                          <a:latin typeface="Arial" panose="020B0604020202020204" pitchFamily="34" charset="0"/>
                          <a:cs typeface="Arial" panose="020B0604020202020204" pitchFamily="34" charset="0"/>
                        </a:rPr>
                        <a:t>E.</a:t>
                      </a: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latin typeface="Arial" panose="020B0604020202020204" pitchFamily="34" charset="0"/>
                          <a:cs typeface="Arial" panose="020B0604020202020204" pitchFamily="34" charset="0"/>
                        </a:rPr>
                        <a:t>Perkhidmatan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termasuk</a:t>
                      </a:r>
                      <a:r>
                        <a:rPr lang="en-US" sz="1600" b="1" dirty="0">
                          <a:latin typeface="Arial" panose="020B0604020202020204" pitchFamily="34" charset="0"/>
                          <a:cs typeface="Arial" panose="020B0604020202020204" pitchFamily="34" charset="0"/>
                        </a:rPr>
                        <a:t> latihan)</a:t>
                      </a: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1304017">
                <a:tc>
                  <a:txBody>
                    <a:bodyPr/>
                    <a:lstStyle/>
                    <a:p>
                      <a:pPr algn="ctr"/>
                      <a:r>
                        <a:rPr lang="en-US" sz="1600" b="1" dirty="0">
                          <a:latin typeface="Arial" panose="020B0604020202020204" pitchFamily="34" charset="0"/>
                          <a:cs typeface="Arial" panose="020B0604020202020204" pitchFamily="34" charset="0"/>
                        </a:rPr>
                        <a:t>F.</a:t>
                      </a: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indent="0" algn="just">
                        <a:spcBef>
                          <a:spcPts val="0"/>
                        </a:spcBef>
                        <a:buFont typeface="+mj-lt"/>
                        <a:buNone/>
                        <a:defRPr/>
                      </a:pPr>
                      <a:r>
                        <a:rPr lang="ms-MY" sz="1600" b="1" dirty="0">
                          <a:latin typeface="Arial" panose="020B0604020202020204" pitchFamily="34" charset="0"/>
                          <a:cs typeface="Arial" panose="020B0604020202020204" pitchFamily="34" charset="0"/>
                        </a:rPr>
                        <a:t>Lain-lain </a:t>
                      </a:r>
                      <a:r>
                        <a:rPr lang="en-US" sz="1600" dirty="0">
                          <a:solidFill>
                            <a:schemeClr val="tx1"/>
                          </a:solidFill>
                          <a:latin typeface="Arial" panose="020B0604020202020204" pitchFamily="34" charset="0"/>
                          <a:cs typeface="Arial" panose="020B0604020202020204" pitchFamily="34" charset="0"/>
                        </a:rPr>
                        <a:t>(</a:t>
                      </a:r>
                      <a:r>
                        <a:rPr lang="en-US" sz="1600" dirty="0" err="1">
                          <a:solidFill>
                            <a:schemeClr val="tx1"/>
                          </a:solidFill>
                          <a:latin typeface="Arial" panose="020B0604020202020204" pitchFamily="34" charset="0"/>
                          <a:cs typeface="Arial" panose="020B0604020202020204" pitchFamily="34" charset="0"/>
                        </a:rPr>
                        <a:t>Perolehan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bukan</a:t>
                      </a:r>
                      <a:r>
                        <a:rPr lang="en-US" sz="1600" dirty="0">
                          <a:solidFill>
                            <a:schemeClr val="tx1"/>
                          </a:solidFill>
                          <a:latin typeface="Arial" panose="020B0604020202020204" pitchFamily="34" charset="0"/>
                          <a:cs typeface="Arial" panose="020B0604020202020204" pitchFamily="34" charset="0"/>
                        </a:rPr>
                        <a:t> ICT </a:t>
                      </a:r>
                      <a:r>
                        <a:rPr lang="en-US" sz="1600" dirty="0" err="1">
                          <a:solidFill>
                            <a:schemeClr val="tx1"/>
                          </a:solidFill>
                          <a:latin typeface="Arial" panose="020B0604020202020204" pitchFamily="34" charset="0"/>
                          <a:cs typeface="Arial" panose="020B0604020202020204" pitchFamily="34" charset="0"/>
                        </a:rPr>
                        <a:t>jika</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berkaitan</a:t>
                      </a:r>
                      <a:r>
                        <a:rPr lang="ms-MY" sz="1600" dirty="0">
                          <a:solidFill>
                            <a:schemeClr val="tx1"/>
                          </a:solidFill>
                          <a:latin typeface="Arial" panose="020B0604020202020204" pitchFamily="34" charset="0"/>
                          <a:cs typeface="Arial" panose="020B0604020202020204" pitchFamily="34" charset="0"/>
                        </a:rPr>
                        <a:t>)</a:t>
                      </a:r>
                    </a:p>
                    <a:p>
                      <a:pPr marL="355600" lvl="1" indent="-263525" algn="just">
                        <a:spcBef>
                          <a:spcPts val="0"/>
                        </a:spcBef>
                        <a:buFont typeface="+mj-lt"/>
                        <a:buAutoNum type="romanLcPeriod"/>
                        <a:defRPr/>
                      </a:pPr>
                      <a:r>
                        <a:rPr lang="ms-MY" sz="1600" dirty="0">
                          <a:solidFill>
                            <a:schemeClr val="tx1"/>
                          </a:solidFill>
                          <a:latin typeface="Arial" panose="020B0604020202020204" pitchFamily="34" charset="0"/>
                          <a:cs typeface="Arial" panose="020B0604020202020204" pitchFamily="34" charset="0"/>
                        </a:rPr>
                        <a:t>Perkakasan non-ICT / fizikal / M&amp;E yang menyokong  projek ICT</a:t>
                      </a:r>
                    </a:p>
                    <a:p>
                      <a:pPr marL="355600" lvl="1" indent="-263525" algn="just">
                        <a:spcBef>
                          <a:spcPts val="0"/>
                        </a:spcBef>
                        <a:buFont typeface="+mj-lt"/>
                        <a:buAutoNum type="romanLcPeriod"/>
                        <a:defRPr/>
                      </a:pPr>
                      <a:r>
                        <a:rPr lang="ms-MY" sz="1600" dirty="0">
                          <a:solidFill>
                            <a:schemeClr val="tx1"/>
                          </a:solidFill>
                          <a:latin typeface="Arial" panose="020B0604020202020204" pitchFamily="34" charset="0"/>
                          <a:cs typeface="Arial" panose="020B0604020202020204" pitchFamily="34" charset="0"/>
                        </a:rPr>
                        <a:t>Perkhidmatan non-ICT/ fizikal / M&amp;E yang menyokong projek ICT</a:t>
                      </a: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endParaRPr lang="ms-MY" sz="1600"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368966">
                <a:tc>
                  <a:txBody>
                    <a:bodyPr/>
                    <a:lstStyle/>
                    <a:p>
                      <a:pPr algn="ct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r>
                        <a:rPr lang="en-US" sz="1600" b="1" dirty="0">
                          <a:latin typeface="Arial" panose="020B0604020202020204" pitchFamily="34" charset="0"/>
                          <a:cs typeface="Arial" panose="020B0604020202020204" pitchFamily="34" charset="0"/>
                        </a:rPr>
                        <a:t>JUMLAH</a:t>
                      </a:r>
                      <a:endParaRPr lang="ms-MY" sz="1600" b="1" dirty="0">
                        <a:latin typeface="Arial" panose="020B0604020202020204" pitchFamily="34" charset="0"/>
                        <a:cs typeface="Arial" panose="020B0604020202020204" pitchFamily="34" charset="0"/>
                      </a:endParaRPr>
                    </a:p>
                  </a:txBody>
                  <a:tcPr marL="91448" marR="91448">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368966">
                <a:tc>
                  <a:txBody>
                    <a:bodyPr/>
                    <a:lstStyle/>
                    <a:p>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r>
                        <a:rPr lang="en-US" sz="1600" b="1" i="1" u="none" strike="noStrike" dirty="0">
                          <a:effectLst/>
                          <a:latin typeface="Arial" panose="020B0604020202020204" pitchFamily="34" charset="0"/>
                          <a:cs typeface="Arial" panose="020B0604020202020204" pitchFamily="34" charset="0"/>
                        </a:rPr>
                        <a:t>Sales and Service Tax (SST)</a:t>
                      </a:r>
                      <a:endParaRPr lang="en-US" sz="1600" b="1" i="1" u="none" strike="noStrike" dirty="0">
                        <a:solidFill>
                          <a:srgbClr val="000000"/>
                        </a:solidFill>
                        <a:effectLst/>
                        <a:latin typeface="Arial" panose="020B0604020202020204" pitchFamily="34" charset="0"/>
                        <a:cs typeface="Arial" panose="020B0604020202020204" pitchFamily="34" charset="0"/>
                      </a:endParaRPr>
                    </a:p>
                  </a:txBody>
                  <a:tcPr marL="91448" marR="91448">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XXX,XXX.XX</a:t>
                      </a:r>
                      <a:endParaRPr lang="ms-MY" sz="1600" b="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78245601"/>
                  </a:ext>
                </a:extLst>
              </a:tr>
              <a:tr h="368966">
                <a:tc>
                  <a:txBody>
                    <a:bodyPr/>
                    <a:lstStyle/>
                    <a:p>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MY" sz="1600" b="1" i="1" u="none" strike="noStrike" dirty="0">
                          <a:effectLst/>
                          <a:latin typeface="Arial" panose="020B0604020202020204" pitchFamily="34" charset="0"/>
                          <a:cs typeface="Arial" panose="020B0604020202020204" pitchFamily="34" charset="0"/>
                        </a:rPr>
                        <a:t>Digital Service Tax (DST)</a:t>
                      </a:r>
                    </a:p>
                  </a:txBody>
                  <a:tcPr marL="91448" marR="91448">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r>
                        <a:rPr lang="ms-MY" sz="1600" dirty="0">
                          <a:latin typeface="Arial" panose="020B0604020202020204" pitchFamily="34" charset="0"/>
                          <a:cs typeface="Arial" panose="020B0604020202020204" pitchFamily="34" charset="0"/>
                        </a:rPr>
                        <a:t>XXX,XXX.XX</a:t>
                      </a:r>
                      <a:endParaRPr lang="ms-MY" sz="1600" b="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28086056"/>
                  </a:ext>
                </a:extLst>
              </a:tr>
              <a:tr h="368966">
                <a:tc>
                  <a:txBody>
                    <a:bodyPr/>
                    <a:lstStyle/>
                    <a:p>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MY" sz="1600" b="1" i="1" u="none" strike="noStrike" kern="1200" dirty="0">
                          <a:effectLst/>
                          <a:latin typeface="Arial" panose="020B0604020202020204" pitchFamily="34" charset="0"/>
                          <a:cs typeface="Arial" panose="020B0604020202020204" pitchFamily="34" charset="0"/>
                        </a:rPr>
                        <a:t>TDA (1%) </a:t>
                      </a:r>
                      <a:r>
                        <a:rPr lang="ms-MY" sz="1600" b="1" u="none" strike="noStrike" kern="1200" dirty="0">
                          <a:effectLst/>
                          <a:latin typeface="Arial" panose="020B0604020202020204" pitchFamily="34" charset="0"/>
                          <a:cs typeface="Arial" panose="020B0604020202020204" pitchFamily="34" charset="0"/>
                        </a:rPr>
                        <a:t>jika ada</a:t>
                      </a:r>
                      <a:endParaRPr lang="ms-MY" sz="16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91448" marR="91448">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XXX,XXX.XX</a:t>
                      </a:r>
                      <a:endParaRPr lang="ms-MY" sz="1600" b="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0550875"/>
                  </a:ext>
                </a:extLst>
              </a:tr>
              <a:tr h="368966">
                <a:tc>
                  <a:txBody>
                    <a:bodyPr/>
                    <a:lstStyle/>
                    <a:p>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r"/>
                      <a:r>
                        <a:rPr lang="en-US" sz="1600" b="1" dirty="0">
                          <a:latin typeface="Arial" panose="020B0604020202020204" pitchFamily="34" charset="0"/>
                          <a:cs typeface="Arial" panose="020B0604020202020204" pitchFamily="34" charset="0"/>
                        </a:rPr>
                        <a:t>JUMLAH KESELURUHAN</a:t>
                      </a:r>
                      <a:endParaRPr lang="ms-MY" sz="1600" b="1" dirty="0">
                        <a:latin typeface="Arial" panose="020B0604020202020204" pitchFamily="34" charset="0"/>
                        <a:cs typeface="Arial" panose="020B0604020202020204" pitchFamily="34" charset="0"/>
                      </a:endParaRPr>
                    </a:p>
                  </a:txBody>
                  <a:tcPr marL="91448" marR="91448">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X,XXX,XXX.XX</a:t>
                      </a:r>
                      <a:endParaRPr lang="ms-MY" sz="1600" b="1"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
        <p:nvSpPr>
          <p:cNvPr id="13" name="Subtitle 2">
            <a:extLst>
              <a:ext uri="{FF2B5EF4-FFF2-40B4-BE49-F238E27FC236}">
                <a16:creationId xmlns:a16="http://schemas.microsoft.com/office/drawing/2014/main" id="{5EC12245-9462-42EC-8F55-9AF91FE606F7}"/>
              </a:ext>
            </a:extLst>
          </p:cNvPr>
          <p:cNvSpPr txBox="1">
            <a:spLocks/>
          </p:cNvSpPr>
          <p:nvPr/>
        </p:nvSpPr>
        <p:spPr>
          <a:xfrm>
            <a:off x="513020" y="6156000"/>
            <a:ext cx="9850180" cy="5333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100000"/>
              <a:buFont typeface="Wingdings" panose="05000000000000000000" pitchFamily="2" charset="2"/>
              <a:buChar char="Ø"/>
            </a:pPr>
            <a:r>
              <a:rPr lang="en-US" sz="1050" dirty="0" err="1">
                <a:solidFill>
                  <a:srgbClr val="FF0000"/>
                </a:solidFill>
                <a:latin typeface="Arial" panose="020B0604020202020204" pitchFamily="34" charset="0"/>
                <a:cs typeface="Arial" panose="020B0604020202020204" pitchFamily="34" charset="0"/>
              </a:rPr>
              <a:t>Pastikan</a:t>
            </a:r>
            <a:r>
              <a:rPr lang="en-US" sz="1050" dirty="0">
                <a:solidFill>
                  <a:srgbClr val="FF0000"/>
                </a:solidFill>
                <a:latin typeface="Arial" panose="020B0604020202020204" pitchFamily="34" charset="0"/>
                <a:cs typeface="Arial" panose="020B0604020202020204" pitchFamily="34" charset="0"/>
              </a:rPr>
              <a:t> format </a:t>
            </a:r>
            <a:r>
              <a:rPr lang="en-US" sz="1050" dirty="0" err="1">
                <a:solidFill>
                  <a:srgbClr val="FF0000"/>
                </a:solidFill>
                <a:latin typeface="Arial" panose="020B0604020202020204" pitchFamily="34" charset="0"/>
                <a:cs typeface="Arial" panose="020B0604020202020204" pitchFamily="34" charset="0"/>
              </a:rPr>
              <a:t>Ringkasan</a:t>
            </a:r>
            <a:r>
              <a:rPr lang="en-US" sz="1050" dirty="0">
                <a:solidFill>
                  <a:srgbClr val="FF0000"/>
                </a:solidFill>
                <a:latin typeface="Arial" panose="020B0604020202020204" pitchFamily="34" charset="0"/>
                <a:cs typeface="Arial" panose="020B0604020202020204" pitchFamily="34" charset="0"/>
              </a:rPr>
              <a:t> </a:t>
            </a:r>
            <a:r>
              <a:rPr lang="en-US" sz="1050" dirty="0" err="1">
                <a:solidFill>
                  <a:srgbClr val="FF0000"/>
                </a:solidFill>
                <a:latin typeface="Arial" panose="020B0604020202020204" pitchFamily="34" charset="0"/>
                <a:cs typeface="Arial" panose="020B0604020202020204" pitchFamily="34" charset="0"/>
              </a:rPr>
              <a:t>Peruntukan</a:t>
            </a:r>
            <a:r>
              <a:rPr lang="en-US" sz="1050" dirty="0">
                <a:solidFill>
                  <a:srgbClr val="FF0000"/>
                </a:solidFill>
                <a:latin typeface="Arial" panose="020B0604020202020204" pitchFamily="34" charset="0"/>
                <a:cs typeface="Arial" panose="020B0604020202020204" pitchFamily="34" charset="0"/>
              </a:rPr>
              <a:t> </a:t>
            </a:r>
            <a:r>
              <a:rPr lang="en-US" sz="1050" b="1" dirty="0" err="1">
                <a:solidFill>
                  <a:srgbClr val="FF0000"/>
                </a:solidFill>
                <a:latin typeface="Arial" panose="020B0604020202020204" pitchFamily="34" charset="0"/>
                <a:cs typeface="Arial" panose="020B0604020202020204" pitchFamily="34" charset="0"/>
              </a:rPr>
              <a:t>tidak</a:t>
            </a:r>
            <a:r>
              <a:rPr lang="en-US" sz="1050" b="1" dirty="0">
                <a:solidFill>
                  <a:srgbClr val="FF0000"/>
                </a:solidFill>
                <a:latin typeface="Arial" panose="020B0604020202020204" pitchFamily="34" charset="0"/>
                <a:cs typeface="Arial" panose="020B0604020202020204" pitchFamily="34" charset="0"/>
              </a:rPr>
              <a:t> </a:t>
            </a:r>
            <a:r>
              <a:rPr lang="en-US" sz="1050" b="1" dirty="0" err="1">
                <a:solidFill>
                  <a:srgbClr val="FF0000"/>
                </a:solidFill>
                <a:latin typeface="Arial" panose="020B0604020202020204" pitchFamily="34" charset="0"/>
                <a:cs typeface="Arial" panose="020B0604020202020204" pitchFamily="34" charset="0"/>
              </a:rPr>
              <a:t>diubah</a:t>
            </a:r>
            <a:endParaRPr lang="en-US" sz="1050" b="1" dirty="0">
              <a:solidFill>
                <a:srgbClr val="FF0000"/>
              </a:solidFill>
              <a:latin typeface="Arial" panose="020B0604020202020204" pitchFamily="34" charset="0"/>
              <a:cs typeface="Arial" panose="020B0604020202020204" pitchFamily="34" charset="0"/>
            </a:endParaRPr>
          </a:p>
          <a:p>
            <a:pPr marL="342900" indent="-342900" algn="l">
              <a:buClr>
                <a:schemeClr val="tx1"/>
              </a:buClr>
              <a:buSzPct val="100000"/>
              <a:buFont typeface="Wingdings" panose="05000000000000000000" pitchFamily="2" charset="2"/>
              <a:buChar char="Ø"/>
            </a:pPr>
            <a:r>
              <a:rPr lang="en-US" sz="1050" dirty="0" err="1">
                <a:solidFill>
                  <a:srgbClr val="FF0000"/>
                </a:solidFill>
                <a:latin typeface="Arial" panose="020B0604020202020204" pitchFamily="34" charset="0"/>
                <a:cs typeface="Arial" panose="020B0604020202020204" pitchFamily="34" charset="0"/>
              </a:rPr>
              <a:t>Sekiranya</a:t>
            </a:r>
            <a:r>
              <a:rPr lang="en-US" sz="1050" dirty="0">
                <a:solidFill>
                  <a:srgbClr val="FF0000"/>
                </a:solidFill>
                <a:latin typeface="Arial" panose="020B0604020202020204" pitchFamily="34" charset="0"/>
                <a:cs typeface="Arial" panose="020B0604020202020204" pitchFamily="34" charset="0"/>
              </a:rPr>
              <a:t> TIADA NILAI </a:t>
            </a:r>
            <a:r>
              <a:rPr lang="en-US" sz="1050" dirty="0" err="1">
                <a:solidFill>
                  <a:srgbClr val="FF0000"/>
                </a:solidFill>
                <a:latin typeface="Arial" panose="020B0604020202020204" pitchFamily="34" charset="0"/>
                <a:cs typeface="Arial" panose="020B0604020202020204" pitchFamily="34" charset="0"/>
              </a:rPr>
              <a:t>dalam</a:t>
            </a:r>
            <a:r>
              <a:rPr lang="en-US" sz="1050" dirty="0">
                <a:solidFill>
                  <a:srgbClr val="FF0000"/>
                </a:solidFill>
                <a:latin typeface="Arial" panose="020B0604020202020204" pitchFamily="34" charset="0"/>
                <a:cs typeface="Arial" panose="020B0604020202020204" pitchFamily="34" charset="0"/>
              </a:rPr>
              <a:t> </a:t>
            </a:r>
            <a:r>
              <a:rPr lang="en-US" sz="1050" dirty="0" err="1">
                <a:solidFill>
                  <a:srgbClr val="FF0000"/>
                </a:solidFill>
                <a:latin typeface="Arial" panose="020B0604020202020204" pitchFamily="34" charset="0"/>
                <a:cs typeface="Arial" panose="020B0604020202020204" pitchFamily="34" charset="0"/>
              </a:rPr>
              <a:t>komponen</a:t>
            </a:r>
            <a:r>
              <a:rPr lang="en-US" sz="1050" dirty="0">
                <a:solidFill>
                  <a:srgbClr val="FF0000"/>
                </a:solidFill>
                <a:latin typeface="Arial" panose="020B0604020202020204" pitchFamily="34" charset="0"/>
                <a:cs typeface="Arial" panose="020B0604020202020204" pitchFamily="34" charset="0"/>
              </a:rPr>
              <a:t> di </a:t>
            </a:r>
            <a:r>
              <a:rPr lang="en-US" sz="1050" dirty="0" err="1">
                <a:solidFill>
                  <a:srgbClr val="FF0000"/>
                </a:solidFill>
                <a:latin typeface="Arial" panose="020B0604020202020204" pitchFamily="34" charset="0"/>
                <a:cs typeface="Arial" panose="020B0604020202020204" pitchFamily="34" charset="0"/>
              </a:rPr>
              <a:t>atas</a:t>
            </a:r>
            <a:r>
              <a:rPr lang="en-US" sz="1050" dirty="0">
                <a:solidFill>
                  <a:srgbClr val="FF0000"/>
                </a:solidFill>
                <a:latin typeface="Arial" panose="020B0604020202020204" pitchFamily="34" charset="0"/>
                <a:cs typeface="Arial" panose="020B0604020202020204" pitchFamily="34" charset="0"/>
              </a:rPr>
              <a:t>, </a:t>
            </a:r>
            <a:r>
              <a:rPr lang="en-US" sz="1050" dirty="0" err="1">
                <a:solidFill>
                  <a:srgbClr val="FF0000"/>
                </a:solidFill>
                <a:latin typeface="Arial" panose="020B0604020202020204" pitchFamily="34" charset="0"/>
                <a:cs typeface="Arial" panose="020B0604020202020204" pitchFamily="34" charset="0"/>
              </a:rPr>
              <a:t>hendaklah</a:t>
            </a:r>
            <a:r>
              <a:rPr lang="en-US" sz="1050" dirty="0">
                <a:solidFill>
                  <a:srgbClr val="FF0000"/>
                </a:solidFill>
                <a:latin typeface="Arial" panose="020B0604020202020204" pitchFamily="34" charset="0"/>
                <a:cs typeface="Arial" panose="020B0604020202020204" pitchFamily="34" charset="0"/>
              </a:rPr>
              <a:t> </a:t>
            </a:r>
            <a:r>
              <a:rPr lang="en-US" sz="1050" dirty="0" err="1">
                <a:solidFill>
                  <a:srgbClr val="FF0000"/>
                </a:solidFill>
                <a:latin typeface="Arial" panose="020B0604020202020204" pitchFamily="34" charset="0"/>
                <a:cs typeface="Arial" panose="020B0604020202020204" pitchFamily="34" charset="0"/>
              </a:rPr>
              <a:t>diletakkan</a:t>
            </a:r>
            <a:r>
              <a:rPr lang="en-US" sz="1050" dirty="0">
                <a:solidFill>
                  <a:srgbClr val="FF0000"/>
                </a:solidFill>
                <a:latin typeface="Arial" panose="020B0604020202020204" pitchFamily="34" charset="0"/>
                <a:cs typeface="Arial" panose="020B0604020202020204" pitchFamily="34" charset="0"/>
              </a:rPr>
              <a:t> </a:t>
            </a:r>
            <a:r>
              <a:rPr lang="en-US" sz="1050" b="1" dirty="0" err="1">
                <a:solidFill>
                  <a:srgbClr val="FF0000"/>
                </a:solidFill>
                <a:latin typeface="Arial" panose="020B0604020202020204" pitchFamily="34" charset="0"/>
                <a:cs typeface="Arial" panose="020B0604020202020204" pitchFamily="34" charset="0"/>
              </a:rPr>
              <a:t>nilai</a:t>
            </a:r>
            <a:r>
              <a:rPr lang="en-US" sz="1050" b="1" dirty="0">
                <a:solidFill>
                  <a:srgbClr val="FF0000"/>
                </a:solidFill>
                <a:latin typeface="Arial" panose="020B0604020202020204" pitchFamily="34" charset="0"/>
                <a:cs typeface="Arial" panose="020B0604020202020204" pitchFamily="34" charset="0"/>
              </a:rPr>
              <a:t> “0”</a:t>
            </a:r>
          </a:p>
          <a:p>
            <a:pPr marL="342900" indent="-342900" algn="l">
              <a:buClr>
                <a:schemeClr val="tx1"/>
              </a:buClr>
              <a:buSzPct val="100000"/>
              <a:buFont typeface="Wingdings" panose="05000000000000000000" pitchFamily="2" charset="2"/>
              <a:buChar char="Ø"/>
            </a:pPr>
            <a:r>
              <a:rPr lang="en-MY" sz="1050" dirty="0">
                <a:solidFill>
                  <a:srgbClr val="FF0000"/>
                </a:solidFill>
                <a:latin typeface="Arial" panose="020B0604020202020204" pitchFamily="34" charset="0"/>
                <a:cs typeface="Arial" panose="020B0604020202020204" pitchFamily="34" charset="0"/>
              </a:rPr>
              <a:t>TDA : Fi </a:t>
            </a:r>
            <a:r>
              <a:rPr lang="en-MY" sz="1050" dirty="0" err="1">
                <a:solidFill>
                  <a:srgbClr val="FF0000"/>
                </a:solidFill>
                <a:latin typeface="Arial" panose="020B0604020202020204" pitchFamily="34" charset="0"/>
                <a:cs typeface="Arial" panose="020B0604020202020204" pitchFamily="34" charset="0"/>
              </a:rPr>
              <a:t>Bagi</a:t>
            </a:r>
            <a:r>
              <a:rPr lang="en-MY" sz="1050" dirty="0">
                <a:solidFill>
                  <a:srgbClr val="FF0000"/>
                </a:solidFill>
                <a:latin typeface="Arial" panose="020B0604020202020204" pitchFamily="34" charset="0"/>
                <a:cs typeface="Arial" panose="020B0604020202020204" pitchFamily="34" charset="0"/>
              </a:rPr>
              <a:t> </a:t>
            </a:r>
            <a:r>
              <a:rPr lang="en-MY" sz="1050" i="1" dirty="0">
                <a:solidFill>
                  <a:srgbClr val="FF0000"/>
                </a:solidFill>
                <a:latin typeface="Arial" panose="020B0604020202020204" pitchFamily="34" charset="0"/>
                <a:cs typeface="Arial" panose="020B0604020202020204" pitchFamily="34" charset="0"/>
              </a:rPr>
              <a:t>Technology Depository Agency </a:t>
            </a:r>
            <a:r>
              <a:rPr lang="en-MY" sz="1050" dirty="0">
                <a:solidFill>
                  <a:srgbClr val="FF0000"/>
                </a:solidFill>
                <a:latin typeface="Arial" panose="020B0604020202020204" pitchFamily="34" charset="0"/>
                <a:cs typeface="Arial" panose="020B0604020202020204" pitchFamily="34" charset="0"/>
              </a:rPr>
              <a:t>(TDA) </a:t>
            </a:r>
            <a:r>
              <a:rPr lang="en-MY" sz="1050" dirty="0" err="1">
                <a:solidFill>
                  <a:srgbClr val="FF0000"/>
                </a:solidFill>
                <a:latin typeface="Arial" panose="020B0604020202020204" pitchFamily="34" charset="0"/>
                <a:cs typeface="Arial" panose="020B0604020202020204" pitchFamily="34" charset="0"/>
              </a:rPr>
              <a:t>Bagi</a:t>
            </a:r>
            <a:r>
              <a:rPr lang="en-MY" sz="1050" dirty="0">
                <a:solidFill>
                  <a:srgbClr val="FF0000"/>
                </a:solidFill>
                <a:latin typeface="Arial" panose="020B0604020202020204" pitchFamily="34" charset="0"/>
                <a:cs typeface="Arial" panose="020B0604020202020204" pitchFamily="34" charset="0"/>
              </a:rPr>
              <a:t> Program </a:t>
            </a:r>
            <a:r>
              <a:rPr lang="en-MY" sz="1050" dirty="0" err="1">
                <a:solidFill>
                  <a:srgbClr val="FF0000"/>
                </a:solidFill>
                <a:latin typeface="Arial" panose="020B0604020202020204" pitchFamily="34" charset="0"/>
                <a:cs typeface="Arial" panose="020B0604020202020204" pitchFamily="34" charset="0"/>
              </a:rPr>
              <a:t>Kolaborasi</a:t>
            </a:r>
            <a:r>
              <a:rPr lang="en-MY" sz="1050" dirty="0">
                <a:solidFill>
                  <a:srgbClr val="FF0000"/>
                </a:solidFill>
                <a:latin typeface="Arial" panose="020B0604020202020204" pitchFamily="34" charset="0"/>
                <a:cs typeface="Arial" panose="020B0604020202020204" pitchFamily="34" charset="0"/>
              </a:rPr>
              <a:t> </a:t>
            </a:r>
            <a:r>
              <a:rPr lang="en-MY" sz="1050" dirty="0" err="1">
                <a:solidFill>
                  <a:srgbClr val="FF0000"/>
                </a:solidFill>
                <a:latin typeface="Arial" panose="020B0604020202020204" pitchFamily="34" charset="0"/>
                <a:cs typeface="Arial" panose="020B0604020202020204" pitchFamily="34" charset="0"/>
              </a:rPr>
              <a:t>Industri</a:t>
            </a:r>
            <a:r>
              <a:rPr lang="en-MY" sz="1050" dirty="0">
                <a:solidFill>
                  <a:srgbClr val="FF0000"/>
                </a:solidFill>
                <a:latin typeface="Arial" panose="020B0604020202020204" pitchFamily="34" charset="0"/>
                <a:cs typeface="Arial" panose="020B0604020202020204" pitchFamily="34" charset="0"/>
              </a:rPr>
              <a:t> (ICP)</a:t>
            </a:r>
            <a:endParaRPr lang="en-US" sz="10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773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ms-MY" sz="2400" b="1">
                <a:latin typeface="Arial" panose="020B0604020202020204" pitchFamily="34" charset="0"/>
                <a:cs typeface="Arial" panose="020B0604020202020204" pitchFamily="34" charset="0"/>
              </a:rPr>
              <a:t>RINGKASAN PERUNTUKAN</a:t>
            </a:r>
            <a:endParaRPr lang="ms-MY" sz="2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24</a:t>
            </a:fld>
            <a:endParaRPr lang="ms-MY"/>
          </a:p>
        </p:txBody>
      </p:sp>
      <p:sp>
        <p:nvSpPr>
          <p:cNvPr id="9" name="TextBox 8">
            <a:extLst>
              <a:ext uri="{FF2B5EF4-FFF2-40B4-BE49-F238E27FC236}">
                <a16:creationId xmlns:a16="http://schemas.microsoft.com/office/drawing/2014/main" id="{106AF510-9172-43C8-B3C4-4490E6E083FA}"/>
              </a:ext>
            </a:extLst>
          </p:cNvPr>
          <p:cNvSpPr txBox="1"/>
          <p:nvPr/>
        </p:nvSpPr>
        <p:spPr>
          <a:xfrm>
            <a:off x="4714239" y="211454"/>
            <a:ext cx="7338061" cy="307777"/>
          </a:xfrm>
          <a:prstGeom prst="rect">
            <a:avLst/>
          </a:prstGeom>
          <a:noFill/>
        </p:spPr>
        <p:txBody>
          <a:bodyPr wrap="square">
            <a:spAutoFit/>
          </a:bodyPr>
          <a:lstStyle/>
          <a:p>
            <a:r>
              <a:rPr lang="sv-SE" sz="1400">
                <a:solidFill>
                  <a:srgbClr val="FF0000"/>
                </a:solidFill>
                <a:latin typeface="Arial" panose="020B0604020202020204" pitchFamily="34" charset="0"/>
                <a:cs typeface="Arial" panose="020B0604020202020204" pitchFamily="34" charset="0"/>
              </a:rPr>
              <a:t>(Format 2: Gunakan format ini bagi projek  Peruntukan Mengurus)</a:t>
            </a:r>
          </a:p>
        </p:txBody>
      </p:sp>
      <p:graphicFrame>
        <p:nvGraphicFramePr>
          <p:cNvPr id="8" name="Table 7">
            <a:extLst>
              <a:ext uri="{FF2B5EF4-FFF2-40B4-BE49-F238E27FC236}">
                <a16:creationId xmlns:a16="http://schemas.microsoft.com/office/drawing/2014/main" id="{6C749679-2869-47B9-878D-B7C026DDC5D4}"/>
              </a:ext>
            </a:extLst>
          </p:cNvPr>
          <p:cNvGraphicFramePr>
            <a:graphicFrameLocks noGrp="1"/>
          </p:cNvGraphicFramePr>
          <p:nvPr>
            <p:extLst>
              <p:ext uri="{D42A27DB-BD31-4B8C-83A1-F6EECF244321}">
                <p14:modId xmlns:p14="http://schemas.microsoft.com/office/powerpoint/2010/main" val="1557997098"/>
              </p:ext>
            </p:extLst>
          </p:nvPr>
        </p:nvGraphicFramePr>
        <p:xfrm>
          <a:off x="304800" y="723919"/>
          <a:ext cx="11612880" cy="5562130"/>
        </p:xfrm>
        <a:graphic>
          <a:graphicData uri="http://schemas.openxmlformats.org/drawingml/2006/table">
            <a:tbl>
              <a:tblPr firstRow="1" bandRow="1">
                <a:tableStyleId>{5940675A-B579-460E-94D1-54222C63F5DA}</a:tableStyleId>
              </a:tblPr>
              <a:tblGrid>
                <a:gridCol w="570101">
                  <a:extLst>
                    <a:ext uri="{9D8B030D-6E8A-4147-A177-3AD203B41FA5}">
                      <a16:colId xmlns:a16="http://schemas.microsoft.com/office/drawing/2014/main" val="20000"/>
                    </a:ext>
                  </a:extLst>
                </a:gridCol>
                <a:gridCol w="6572379">
                  <a:extLst>
                    <a:ext uri="{9D8B030D-6E8A-4147-A177-3AD203B41FA5}">
                      <a16:colId xmlns:a16="http://schemas.microsoft.com/office/drawing/2014/main" val="20001"/>
                    </a:ext>
                  </a:extLst>
                </a:gridCol>
                <a:gridCol w="1998292">
                  <a:extLst>
                    <a:ext uri="{9D8B030D-6E8A-4147-A177-3AD203B41FA5}">
                      <a16:colId xmlns:a16="http://schemas.microsoft.com/office/drawing/2014/main" val="20002"/>
                    </a:ext>
                  </a:extLst>
                </a:gridCol>
                <a:gridCol w="2472108">
                  <a:extLst>
                    <a:ext uri="{9D8B030D-6E8A-4147-A177-3AD203B41FA5}">
                      <a16:colId xmlns:a16="http://schemas.microsoft.com/office/drawing/2014/main" val="1690189228"/>
                    </a:ext>
                  </a:extLst>
                </a:gridCol>
              </a:tblGrid>
              <a:tr h="304131">
                <a:tc>
                  <a:txBody>
                    <a:bodyPr/>
                    <a:lstStyle/>
                    <a:p>
                      <a:pPr algn="ctr"/>
                      <a:r>
                        <a:rPr lang="en-US" sz="1600" b="1">
                          <a:solidFill>
                            <a:schemeClr val="tx1"/>
                          </a:solidFill>
                          <a:latin typeface="Arial" panose="020B0604020202020204" pitchFamily="34" charset="0"/>
                          <a:cs typeface="Arial" panose="020B0604020202020204" pitchFamily="34" charset="0"/>
                        </a:rPr>
                        <a:t>BIL.</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PERKARA</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KOS (RM)</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ms-MY" sz="1600" b="1">
                          <a:solidFill>
                            <a:schemeClr val="tx1"/>
                          </a:solidFill>
                          <a:latin typeface="Arial" panose="020B0604020202020204" pitchFamily="34" charset="0"/>
                          <a:cs typeface="Arial" panose="020B0604020202020204" pitchFamily="34" charset="0"/>
                        </a:rPr>
                        <a:t>% JUMLAH KOS</a:t>
                      </a:r>
                      <a:endParaRPr lang="ms-MY" sz="1600" b="1" dirty="0">
                        <a:solidFill>
                          <a:schemeClr val="tx1"/>
                        </a:solidFill>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79610">
                <a:tc>
                  <a:txBody>
                    <a:bodyPr/>
                    <a:lstStyle/>
                    <a:p>
                      <a:pPr algn="ctr"/>
                      <a:r>
                        <a:rPr lang="en-US" sz="1600" b="1" dirty="0">
                          <a:latin typeface="Arial" panose="020B0604020202020204" pitchFamily="34" charset="0"/>
                          <a:cs typeface="Arial" panose="020B0604020202020204" pitchFamily="34" charset="0"/>
                        </a:rPr>
                        <a:t>A.</a:t>
                      </a:r>
                      <a:endParaRPr lang="ms-MY" sz="1600" b="1" dirty="0">
                        <a:latin typeface="Arial" panose="020B0604020202020204" pitchFamily="34" charset="0"/>
                        <a:cs typeface="Arial" panose="020B0604020202020204" pitchFamily="34" charset="0"/>
                      </a:endParaRP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600" b="1" dirty="0" err="1">
                          <a:latin typeface="Arial" panose="020B0604020202020204" pitchFamily="34" charset="0"/>
                          <a:cs typeface="Arial" panose="020B0604020202020204" pitchFamily="34" charset="0"/>
                        </a:rPr>
                        <a:t>Perkakasan</a:t>
                      </a:r>
                      <a:r>
                        <a:rPr lang="en-US" sz="1600" b="1" dirty="0">
                          <a:latin typeface="Arial" panose="020B0604020202020204" pitchFamily="34" charset="0"/>
                          <a:cs typeface="Arial" panose="020B0604020202020204" pitchFamily="34" charset="0"/>
                        </a:rPr>
                        <a:t> ICT</a:t>
                      </a:r>
                      <a:endParaRPr lang="ms-MY" sz="1600" b="1" dirty="0">
                        <a:latin typeface="Arial" panose="020B0604020202020204" pitchFamily="34" charset="0"/>
                        <a:cs typeface="Arial" panose="020B0604020202020204" pitchFamily="34" charset="0"/>
                      </a:endParaRP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600" b="1">
                          <a:latin typeface="Arial" panose="020B0604020202020204" pitchFamily="34" charset="0"/>
                          <a:cs typeface="Arial" panose="020B0604020202020204" pitchFamily="34" charset="0"/>
                        </a:rPr>
                        <a:t>90%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679610">
                <a:tc>
                  <a:txBody>
                    <a:bodyPr/>
                    <a:lstStyle/>
                    <a:p>
                      <a:pPr algn="ctr"/>
                      <a:r>
                        <a:rPr lang="ms-MY" sz="1600" b="1" dirty="0">
                          <a:latin typeface="Arial" panose="020B0604020202020204" pitchFamily="34" charset="0"/>
                          <a:cs typeface="Arial" panose="020B0604020202020204" pitchFamily="34" charset="0"/>
                        </a:rPr>
                        <a:t>B.</a:t>
                      </a: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ms-MY" sz="1600" b="1" dirty="0">
                          <a:latin typeface="Arial" panose="020B0604020202020204" pitchFamily="34" charset="0"/>
                          <a:cs typeface="Arial" panose="020B0604020202020204" pitchFamily="34" charset="0"/>
                        </a:rPr>
                        <a:t>Pembangunan</a:t>
                      </a:r>
                      <a:r>
                        <a:rPr lang="ms-MY" sz="1600" b="1" baseline="0" dirty="0">
                          <a:latin typeface="Arial" panose="020B0604020202020204" pitchFamily="34" charset="0"/>
                          <a:cs typeface="Arial" panose="020B0604020202020204" pitchFamily="34" charset="0"/>
                        </a:rPr>
                        <a:t> Sistem Aplikasi</a:t>
                      </a:r>
                      <a:endParaRPr lang="ms-MY" sz="1600" b="1" dirty="0">
                        <a:latin typeface="Arial" panose="020B0604020202020204" pitchFamily="34" charset="0"/>
                        <a:cs typeface="Arial" panose="020B0604020202020204" pitchFamily="34" charset="0"/>
                      </a:endParaRP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600" b="1">
                          <a:latin typeface="Arial" panose="020B0604020202020204" pitchFamily="34" charset="0"/>
                          <a:cs typeface="Arial" panose="020B0604020202020204" pitchFamily="34" charset="0"/>
                        </a:rPr>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679610">
                <a:tc>
                  <a:txBody>
                    <a:bodyPr/>
                    <a:lstStyle/>
                    <a:p>
                      <a:pPr algn="ctr"/>
                      <a:r>
                        <a:rPr lang="en-US" sz="1600" b="1" dirty="0">
                          <a:latin typeface="Arial" panose="020B0604020202020204" pitchFamily="34" charset="0"/>
                          <a:cs typeface="Arial" panose="020B0604020202020204" pitchFamily="34" charset="0"/>
                        </a:rPr>
                        <a:t>C.</a:t>
                      </a:r>
                      <a:endParaRPr lang="ms-MY" sz="1600" b="1" dirty="0">
                        <a:latin typeface="Arial" panose="020B0604020202020204" pitchFamily="34" charset="0"/>
                        <a:cs typeface="Arial" panose="020B0604020202020204" pitchFamily="34" charset="0"/>
                      </a:endParaRP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600" b="1" dirty="0" err="1">
                          <a:latin typeface="Arial" panose="020B0604020202020204" pitchFamily="34" charset="0"/>
                          <a:cs typeface="Arial" panose="020B0604020202020204" pitchFamily="34" charset="0"/>
                        </a:rPr>
                        <a:t>Perisian</a:t>
                      </a:r>
                      <a:endParaRPr lang="ms-MY" sz="1600" b="1" dirty="0">
                        <a:latin typeface="Arial" panose="020B0604020202020204" pitchFamily="34" charset="0"/>
                        <a:cs typeface="Arial" panose="020B0604020202020204" pitchFamily="34" charset="0"/>
                      </a:endParaRP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679610">
                <a:tc>
                  <a:txBody>
                    <a:bodyPr/>
                    <a:lstStyle/>
                    <a:p>
                      <a:pPr algn="ctr"/>
                      <a:r>
                        <a:rPr lang="ms-MY" sz="1600" b="1" dirty="0">
                          <a:latin typeface="Arial" panose="020B0604020202020204" pitchFamily="34" charset="0"/>
                          <a:cs typeface="Arial" panose="020B0604020202020204" pitchFamily="34" charset="0"/>
                        </a:rPr>
                        <a:t>D.</a:t>
                      </a: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ms-MY" sz="1600" b="1" dirty="0">
                          <a:latin typeface="Arial" panose="020B0604020202020204" pitchFamily="34" charset="0"/>
                          <a:cs typeface="Arial" panose="020B0604020202020204" pitchFamily="34" charset="0"/>
                        </a:rPr>
                        <a:t>Rangkaian</a:t>
                      </a: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679610">
                <a:tc>
                  <a:txBody>
                    <a:bodyPr/>
                    <a:lstStyle/>
                    <a:p>
                      <a:pPr algn="ctr"/>
                      <a:r>
                        <a:rPr lang="ms-MY" sz="1600" b="1" dirty="0">
                          <a:latin typeface="Arial" panose="020B0604020202020204" pitchFamily="34" charset="0"/>
                          <a:cs typeface="Arial" panose="020B0604020202020204" pitchFamily="34" charset="0"/>
                        </a:rPr>
                        <a:t>E.</a:t>
                      </a: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latin typeface="Arial" panose="020B0604020202020204" pitchFamily="34" charset="0"/>
                          <a:cs typeface="Arial" panose="020B0604020202020204" pitchFamily="34" charset="0"/>
                        </a:rPr>
                        <a:t>Perkhidmatan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termasuk</a:t>
                      </a:r>
                      <a:r>
                        <a:rPr lang="en-US" sz="1600" b="1" dirty="0">
                          <a:latin typeface="Arial" panose="020B0604020202020204" pitchFamily="34" charset="0"/>
                          <a:cs typeface="Arial" panose="020B0604020202020204" pitchFamily="34" charset="0"/>
                        </a:rPr>
                        <a:t> latihan)</a:t>
                      </a:r>
                      <a:endParaRPr lang="ms-MY" sz="1600" b="1" dirty="0">
                        <a:latin typeface="Arial" panose="020B0604020202020204" pitchFamily="34" charset="0"/>
                        <a:cs typeface="Arial" panose="020B0604020202020204" pitchFamily="34" charset="0"/>
                      </a:endParaRP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679610">
                <a:tc>
                  <a:txBody>
                    <a:bodyPr/>
                    <a:lstStyle/>
                    <a:p>
                      <a:pPr algn="ctr"/>
                      <a:r>
                        <a:rPr lang="en-US" sz="1600" b="1" dirty="0">
                          <a:latin typeface="Arial" panose="020B0604020202020204" pitchFamily="34" charset="0"/>
                          <a:cs typeface="Arial" panose="020B0604020202020204" pitchFamily="34" charset="0"/>
                        </a:rPr>
                        <a:t>F.</a:t>
                      </a: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indent="0" algn="just">
                        <a:spcBef>
                          <a:spcPts val="0"/>
                        </a:spcBef>
                        <a:buFont typeface="+mj-lt"/>
                        <a:buNone/>
                        <a:defRPr/>
                      </a:pPr>
                      <a:r>
                        <a:rPr lang="ms-MY" sz="1600" b="1" dirty="0">
                          <a:latin typeface="Arial" panose="020B0604020202020204" pitchFamily="34" charset="0"/>
                          <a:cs typeface="Arial" panose="020B0604020202020204" pitchFamily="34" charset="0"/>
                        </a:rPr>
                        <a:t>Lain-lain </a:t>
                      </a:r>
                      <a:r>
                        <a:rPr lang="en-US" sz="1600" dirty="0">
                          <a:solidFill>
                            <a:schemeClr val="tx1"/>
                          </a:solidFill>
                          <a:latin typeface="Arial" panose="020B0604020202020204" pitchFamily="34" charset="0"/>
                          <a:cs typeface="Arial" panose="020B0604020202020204" pitchFamily="34" charset="0"/>
                        </a:rPr>
                        <a:t>(</a:t>
                      </a:r>
                      <a:r>
                        <a:rPr lang="en-US" sz="1600" dirty="0" err="1">
                          <a:solidFill>
                            <a:schemeClr val="tx1"/>
                          </a:solidFill>
                          <a:latin typeface="Arial" panose="020B0604020202020204" pitchFamily="34" charset="0"/>
                          <a:cs typeface="Arial" panose="020B0604020202020204" pitchFamily="34" charset="0"/>
                        </a:rPr>
                        <a:t>Perolehan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bukan</a:t>
                      </a:r>
                      <a:r>
                        <a:rPr lang="en-US" sz="1600" dirty="0">
                          <a:solidFill>
                            <a:schemeClr val="tx1"/>
                          </a:solidFill>
                          <a:latin typeface="Arial" panose="020B0604020202020204" pitchFamily="34" charset="0"/>
                          <a:cs typeface="Arial" panose="020B0604020202020204" pitchFamily="34" charset="0"/>
                        </a:rPr>
                        <a:t> ICT </a:t>
                      </a:r>
                      <a:r>
                        <a:rPr lang="en-US" sz="1600" dirty="0" err="1">
                          <a:solidFill>
                            <a:schemeClr val="tx1"/>
                          </a:solidFill>
                          <a:latin typeface="Arial" panose="020B0604020202020204" pitchFamily="34" charset="0"/>
                          <a:cs typeface="Arial" panose="020B0604020202020204" pitchFamily="34" charset="0"/>
                        </a:rPr>
                        <a:t>jika</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berkaitan</a:t>
                      </a:r>
                      <a:r>
                        <a:rPr lang="ms-MY" sz="1600" dirty="0">
                          <a:solidFill>
                            <a:schemeClr val="tx1"/>
                          </a:solidFill>
                          <a:latin typeface="Arial" panose="020B0604020202020204" pitchFamily="34" charset="0"/>
                          <a:cs typeface="Arial" panose="020B0604020202020204" pitchFamily="34" charset="0"/>
                        </a:rPr>
                        <a:t>)</a:t>
                      </a:r>
                    </a:p>
                    <a:p>
                      <a:pPr marL="355600" lvl="1" indent="-355600" algn="l">
                        <a:spcBef>
                          <a:spcPts val="0"/>
                        </a:spcBef>
                        <a:buFont typeface="+mj-lt"/>
                        <a:buAutoNum type="romanLcPeriod"/>
                        <a:defRPr/>
                      </a:pPr>
                      <a:r>
                        <a:rPr lang="ms-MY" sz="1600" dirty="0">
                          <a:solidFill>
                            <a:schemeClr val="tx1"/>
                          </a:solidFill>
                          <a:latin typeface="Arial" panose="020B0604020202020204" pitchFamily="34" charset="0"/>
                          <a:cs typeface="Arial" panose="020B0604020202020204" pitchFamily="34" charset="0"/>
                        </a:rPr>
                        <a:t>Perkakasan non-ICT / fizikal / M&amp;E yang menyokong  projek ICT</a:t>
                      </a:r>
                    </a:p>
                    <a:p>
                      <a:pPr marL="355600" lvl="1" indent="-355600" algn="l">
                        <a:spcBef>
                          <a:spcPts val="0"/>
                        </a:spcBef>
                        <a:buFont typeface="+mj-lt"/>
                        <a:buAutoNum type="romanLcPeriod"/>
                        <a:defRPr/>
                      </a:pPr>
                      <a:r>
                        <a:rPr lang="ms-MY" sz="1600" dirty="0">
                          <a:solidFill>
                            <a:schemeClr val="tx1"/>
                          </a:solidFill>
                          <a:latin typeface="Arial" panose="020B0604020202020204" pitchFamily="34" charset="0"/>
                          <a:cs typeface="Arial" panose="020B0604020202020204" pitchFamily="34" charset="0"/>
                        </a:rPr>
                        <a:t>Perkhidmatan non-ICT/ fizikal / M&amp;E </a:t>
                      </a:r>
                      <a:r>
                        <a:rPr lang="ms-MY" sz="1600">
                          <a:solidFill>
                            <a:schemeClr val="tx1"/>
                          </a:solidFill>
                          <a:latin typeface="Arial" panose="020B0604020202020204" pitchFamily="34" charset="0"/>
                          <a:cs typeface="Arial" panose="020B0604020202020204" pitchFamily="34" charset="0"/>
                        </a:rPr>
                        <a:t>yang menyokong </a:t>
                      </a:r>
                      <a:r>
                        <a:rPr lang="ms-MY" sz="1600" dirty="0">
                          <a:solidFill>
                            <a:schemeClr val="tx1"/>
                          </a:solidFill>
                          <a:latin typeface="Arial" panose="020B0604020202020204" pitchFamily="34" charset="0"/>
                          <a:cs typeface="Arial" panose="020B0604020202020204" pitchFamily="34" charset="0"/>
                        </a:rPr>
                        <a:t>projek ICT</a:t>
                      </a:r>
                    </a:p>
                  </a:txBody>
                  <a:tcPr marL="91448" marR="914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304696">
                <a:tc>
                  <a:txBody>
                    <a:bodyPr/>
                    <a:lstStyle/>
                    <a:p>
                      <a:pPr algn="ctr"/>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r>
                        <a:rPr lang="en-US" sz="1600" b="1" dirty="0">
                          <a:latin typeface="Arial" panose="020B0604020202020204" pitchFamily="34" charset="0"/>
                          <a:cs typeface="Arial" panose="020B0604020202020204" pitchFamily="34" charset="0"/>
                        </a:rPr>
                        <a:t>JUMLAH</a:t>
                      </a:r>
                      <a:endParaRPr lang="ms-MY" sz="1600" b="1" dirty="0">
                        <a:latin typeface="Arial" panose="020B0604020202020204" pitchFamily="34" charset="0"/>
                        <a:cs typeface="Arial" panose="020B0604020202020204" pitchFamily="34" charset="0"/>
                      </a:endParaRPr>
                    </a:p>
                  </a:txBody>
                  <a:tcPr marL="91448" marR="91448">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b="1">
                          <a:latin typeface="Arial" panose="020B0604020202020204" pitchFamily="34" charset="0"/>
                          <a:cs typeface="Arial" panose="020B0604020202020204" pitchFamily="34" charset="0"/>
                        </a:rPr>
                        <a:t>94%</a:t>
                      </a:r>
                      <a:endParaRPr lang="ms-MY" sz="1600" b="1"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304696">
                <a:tc>
                  <a:txBody>
                    <a:bodyPr/>
                    <a:lstStyle/>
                    <a:p>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a:r>
                        <a:rPr lang="en-US" sz="1600" b="1" i="0" u="none" strike="noStrike">
                          <a:effectLst/>
                          <a:latin typeface="Arial" panose="020B0604020202020204" pitchFamily="34" charset="0"/>
                          <a:cs typeface="Arial" panose="020B0604020202020204" pitchFamily="34" charset="0"/>
                        </a:rPr>
                        <a:t>CUKAI SST (6%) / DST (6%)</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1448" marR="91448">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XXX,XXX.XX</a:t>
                      </a:r>
                      <a:endParaRPr lang="ms-MY" sz="1600" b="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b="1">
                          <a:latin typeface="Arial" panose="020B0604020202020204" pitchFamily="34" charset="0"/>
                          <a:cs typeface="Arial" panose="020B0604020202020204" pitchFamily="34" charset="0"/>
                        </a:rPr>
                        <a:t>6%</a:t>
                      </a:r>
                      <a:endParaRPr lang="ms-MY" sz="1600" b="1"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78245601"/>
                  </a:ext>
                </a:extLst>
              </a:tr>
              <a:tr h="304696">
                <a:tc>
                  <a:txBody>
                    <a:bodyPr/>
                    <a:lstStyle/>
                    <a:p>
                      <a:endParaRPr lang="ms-MY" sz="1600" b="1" dirty="0">
                        <a:latin typeface="Arial" panose="020B0604020202020204" pitchFamily="34" charset="0"/>
                        <a:cs typeface="Arial" panose="020B0604020202020204" pitchFamily="34" charset="0"/>
                      </a:endParaRPr>
                    </a:p>
                  </a:txBody>
                  <a:tcPr marL="91448" marR="91448">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r"/>
                      <a:r>
                        <a:rPr lang="en-US" sz="1600" b="1" dirty="0">
                          <a:latin typeface="Arial" panose="020B0604020202020204" pitchFamily="34" charset="0"/>
                          <a:cs typeface="Arial" panose="020B0604020202020204" pitchFamily="34" charset="0"/>
                        </a:rPr>
                        <a:t>JUMLAH KESELURUHAN</a:t>
                      </a:r>
                      <a:endParaRPr lang="ms-MY" sz="1600" b="1" dirty="0">
                        <a:latin typeface="Arial" panose="020B0604020202020204" pitchFamily="34" charset="0"/>
                        <a:cs typeface="Arial" panose="020B0604020202020204" pitchFamily="34" charset="0"/>
                      </a:endParaRPr>
                    </a:p>
                  </a:txBody>
                  <a:tcPr marL="91448" marR="91448">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X,XXX,XXX.XX</a:t>
                      </a:r>
                      <a:endParaRPr lang="ms-MY" sz="1600" b="1"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b="1">
                          <a:latin typeface="Arial" panose="020B0604020202020204" pitchFamily="34" charset="0"/>
                          <a:cs typeface="Arial" panose="020B0604020202020204" pitchFamily="34" charset="0"/>
                        </a:rPr>
                        <a:t>100%</a:t>
                      </a:r>
                      <a:endParaRPr lang="ms-MY" sz="1600" b="1"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9949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746909"/>
            <a:ext cx="11874500" cy="5232202"/>
          </a:xfrm>
          <a:prstGeom prst="rect">
            <a:avLst/>
          </a:prstGeom>
        </p:spPr>
        <p:txBody>
          <a:bodyPr wrap="square">
            <a:spAutoFit/>
          </a:bodyPr>
          <a:lstStyle/>
          <a:p>
            <a:pPr algn="just"/>
            <a:endParaRPr lang="ms-MY" sz="1200" b="0" i="0" u="none" strike="noStrike" baseline="0" dirty="0">
              <a:solidFill>
                <a:srgbClr val="000000"/>
              </a:solidFill>
              <a:latin typeface="Arial" panose="020B0604020202020204" pitchFamily="34" charset="0"/>
            </a:endParaRPr>
          </a:p>
          <a:p>
            <a:pPr marL="342900" indent="-342900" algn="just">
              <a:buFont typeface="+mj-lt"/>
              <a:buAutoNum type="arabicPeriod"/>
            </a:pPr>
            <a:r>
              <a:rPr lang="ms-MY" sz="1400" b="1" i="0" u="none" strike="noStrike" baseline="0">
                <a:latin typeface="Arial" panose="020B0604020202020204" pitchFamily="34" charset="0"/>
              </a:rPr>
              <a:t>Perkakasan ICT </a:t>
            </a:r>
            <a:r>
              <a:rPr lang="ms-MY" sz="1400" b="0" i="0" u="none" strike="noStrike" baseline="0">
                <a:latin typeface="Arial" panose="020B0604020202020204" pitchFamily="34" charset="0"/>
              </a:rPr>
              <a:t>yang dimaksudkan merangkumi semua jenis perkakasan atau peranti elektronik yang diperlukan untuk melaksanakan sesuatu projek ICT, iaitu peralatan input/output (contoh: pencetak</a:t>
            </a:r>
            <a:r>
              <a:rPr lang="ms-MY" sz="1400" b="0" i="1" u="none" strike="noStrike" baseline="0">
                <a:latin typeface="Arial" panose="020B0604020202020204" pitchFamily="34" charset="0"/>
              </a:rPr>
              <a:t>, </a:t>
            </a:r>
            <a:r>
              <a:rPr lang="ms-MY" sz="1400" b="0" i="0" u="none" strike="noStrike" baseline="0">
                <a:latin typeface="Arial" panose="020B0604020202020204" pitchFamily="34" charset="0"/>
              </a:rPr>
              <a:t>pengimbas, alat baca biometrik</a:t>
            </a:r>
            <a:r>
              <a:rPr lang="ms-MY" sz="1400" b="0" i="1" u="none" strike="noStrike" baseline="0">
                <a:latin typeface="Arial" panose="020B0604020202020204" pitchFamily="34" charset="0"/>
              </a:rPr>
              <a:t>, </a:t>
            </a:r>
            <a:r>
              <a:rPr lang="ms-MY" sz="1400" b="0" i="0" u="none" strike="noStrike" baseline="0">
                <a:latin typeface="Arial" panose="020B0604020202020204" pitchFamily="34" charset="0"/>
              </a:rPr>
              <a:t>Suara Melalui IP (VoIP), pemprosesan, storan data, multimedia, [contoh: persidangan video (video conferencing)], perkakasan komunikasi mudah alih [contoh: jalur lebar tanpa wayar (wireless broadband)] dan perkakasan komunikasi berteknologi tinggi (contoh: radar, satelit); </a:t>
            </a:r>
          </a:p>
          <a:p>
            <a:pPr marL="342900" indent="-342900" algn="just">
              <a:buFont typeface="+mj-lt"/>
              <a:buAutoNum type="arabicPeriod"/>
            </a:pPr>
            <a:endParaRPr lang="ms-MY" sz="1400" b="0" i="0" u="none" strike="noStrike" baseline="0">
              <a:latin typeface="Arial" panose="020B0604020202020204" pitchFamily="34" charset="0"/>
            </a:endParaRPr>
          </a:p>
          <a:p>
            <a:pPr marL="342900" indent="-342900" algn="just">
              <a:buFont typeface="+mj-lt"/>
              <a:buAutoNum type="arabicPeriod"/>
            </a:pPr>
            <a:r>
              <a:rPr lang="ms-MY" sz="1400" b="1" i="0" u="none" strike="noStrike" baseline="0">
                <a:solidFill>
                  <a:srgbClr val="000000"/>
                </a:solidFill>
                <a:latin typeface="Arial" panose="020B0604020202020204" pitchFamily="34" charset="0"/>
              </a:rPr>
              <a:t>Pembangunan </a:t>
            </a:r>
            <a:r>
              <a:rPr lang="ms-MY" sz="1400" b="1" i="0" u="none" strike="noStrike" baseline="0" dirty="0">
                <a:solidFill>
                  <a:srgbClr val="000000"/>
                </a:solidFill>
                <a:latin typeface="Arial" panose="020B0604020202020204" pitchFamily="34" charset="0"/>
              </a:rPr>
              <a:t>Sistem Aplikasi </a:t>
            </a:r>
            <a:r>
              <a:rPr lang="ms-MY" sz="1400" b="0" i="0" u="none" strike="noStrike" baseline="0" dirty="0">
                <a:solidFill>
                  <a:srgbClr val="000000"/>
                </a:solidFill>
                <a:latin typeface="Arial" panose="020B0604020202020204" pitchFamily="34" charset="0"/>
              </a:rPr>
              <a:t>yang dimaksudkan merangkumi pembangunan sistem aplikasi menggunakan perisian pembangunan, </a:t>
            </a:r>
            <a:r>
              <a:rPr lang="ms-MY" sz="1400" b="0" i="1" u="none" strike="noStrike" baseline="0" dirty="0">
                <a:solidFill>
                  <a:srgbClr val="000000"/>
                </a:solidFill>
                <a:latin typeface="Arial" panose="020B0604020202020204" pitchFamily="34" charset="0"/>
              </a:rPr>
              <a:t>customization </a:t>
            </a:r>
            <a:r>
              <a:rPr lang="ms-MY" sz="1400" b="0" i="0" u="none" strike="noStrike" baseline="0" dirty="0">
                <a:solidFill>
                  <a:srgbClr val="000000"/>
                </a:solidFill>
                <a:latin typeface="Arial" panose="020B0604020202020204" pitchFamily="34" charset="0"/>
              </a:rPr>
              <a:t>dan/atau integrasi; </a:t>
            </a:r>
          </a:p>
          <a:p>
            <a:pPr marL="342900" indent="-342900" algn="just">
              <a:buFont typeface="+mj-lt"/>
              <a:buAutoNum type="arabicPeriod"/>
            </a:pPr>
            <a:endParaRPr lang="ms-MY" sz="1400" b="0" i="0" u="none" strike="noStrike" baseline="0" dirty="0">
              <a:solidFill>
                <a:srgbClr val="000000"/>
              </a:solidFill>
              <a:latin typeface="Arial" panose="020B0604020202020204" pitchFamily="34" charset="0"/>
            </a:endParaRPr>
          </a:p>
          <a:p>
            <a:pPr marL="342900" indent="-342900" algn="just">
              <a:buFont typeface="+mj-lt"/>
              <a:buAutoNum type="arabicPeriod"/>
            </a:pPr>
            <a:r>
              <a:rPr lang="ms-MY" sz="1400" b="1" i="0" u="none" strike="noStrike" baseline="0">
                <a:latin typeface="Arial" panose="020B0604020202020204" pitchFamily="34" charset="0"/>
              </a:rPr>
              <a:t>Perisian </a:t>
            </a:r>
            <a:r>
              <a:rPr lang="ms-MY" sz="1400" b="1" i="0" u="none" strike="noStrike" baseline="0" dirty="0">
                <a:latin typeface="Arial" panose="020B0604020202020204" pitchFamily="34" charset="0"/>
              </a:rPr>
              <a:t>ICT </a:t>
            </a:r>
            <a:r>
              <a:rPr lang="ms-MY" sz="1400" b="0" i="0" u="none" strike="noStrike" baseline="0" dirty="0">
                <a:latin typeface="Arial" panose="020B0604020202020204" pitchFamily="34" charset="0"/>
              </a:rPr>
              <a:t>yang dimaksudkan merangkumi semua jenis perisian sistem, perisian aplikasi dan lesen perisian (pembelian dan pembaharuan). Perisian sistem merangkumi sistem operasi, pangkalan data dan perisian bagi membangunkan sistem. Perisian aplikasi ialah perisian yang digunakan untuk menyokong kerja-kerja harian dalam urusan pengurusan dan pentadbiran pejabat serta pengajaran dan pembelajaran; </a:t>
            </a:r>
          </a:p>
          <a:p>
            <a:pPr marL="342900" indent="-342900" algn="just">
              <a:buFont typeface="+mj-lt"/>
              <a:buAutoNum type="arabicPeriod"/>
            </a:pPr>
            <a:endParaRPr lang="ms-MY" sz="1400" b="0" i="0" u="none" strike="noStrike" baseline="0" dirty="0">
              <a:latin typeface="Arial" panose="020B0604020202020204" pitchFamily="34" charset="0"/>
            </a:endParaRPr>
          </a:p>
          <a:p>
            <a:pPr marL="342900" indent="-342900" algn="just">
              <a:buFont typeface="+mj-lt"/>
              <a:buAutoNum type="arabicPeriod"/>
            </a:pPr>
            <a:r>
              <a:rPr lang="ms-MY" sz="1400" b="1" i="0" u="none" strike="noStrike" baseline="0" dirty="0">
                <a:latin typeface="Arial" panose="020B0604020202020204" pitchFamily="34" charset="0"/>
              </a:rPr>
              <a:t>Rangkaian ICT </a:t>
            </a:r>
            <a:r>
              <a:rPr lang="ms-MY" sz="1400" b="0" i="0" u="none" strike="noStrike" baseline="0" dirty="0">
                <a:latin typeface="Arial" panose="020B0604020202020204" pitchFamily="34" charset="0"/>
              </a:rPr>
              <a:t>yang dimaksudkan merangkumi perolehan perkakasan, perolehan perisian dan perolehan perkhidmatan bagi menyediakan kemudahan rangkaian luas [Wide Area Network (WAN)], rangkaian setempat [Local Area Network (LAN)] dan rangkaian tanpa wayar; </a:t>
            </a:r>
          </a:p>
          <a:p>
            <a:pPr marL="342900" indent="-342900" algn="just">
              <a:buFont typeface="+mj-lt"/>
              <a:buAutoNum type="arabicPeriod"/>
            </a:pPr>
            <a:endParaRPr lang="ms-MY" sz="1400" b="0" i="0" u="none" strike="noStrike" baseline="0" dirty="0">
              <a:latin typeface="Arial" panose="020B0604020202020204" pitchFamily="34" charset="0"/>
            </a:endParaRPr>
          </a:p>
          <a:p>
            <a:pPr marL="342900" indent="-342900" algn="just">
              <a:buFont typeface="+mj-lt"/>
              <a:buAutoNum type="arabicPeriod"/>
            </a:pPr>
            <a:r>
              <a:rPr lang="ms-MY" sz="1400" b="1" i="0" u="none" strike="noStrike" baseline="0" dirty="0">
                <a:latin typeface="Arial" panose="020B0604020202020204" pitchFamily="34" charset="0"/>
              </a:rPr>
              <a:t>Perkhidmatan</a:t>
            </a:r>
            <a:r>
              <a:rPr lang="ms-MY" sz="1400" b="1" i="0" u="none" strike="noStrike" dirty="0">
                <a:latin typeface="Arial" panose="020B0604020202020204" pitchFamily="34" charset="0"/>
              </a:rPr>
              <a:t> </a:t>
            </a:r>
            <a:r>
              <a:rPr lang="ms-MY" sz="1400" b="0" i="0" u="none" strike="noStrike" baseline="0" dirty="0">
                <a:latin typeface="Arial" panose="020B0604020202020204" pitchFamily="34" charset="0"/>
              </a:rPr>
              <a:t>yang dimaksudkan merangkumi semua jenis perkhidmatan teknikal yang diperoleh daripada syarikat perunding swasta, kontraktor dan syarikat-syarikat lain yang berkaitan. Antara contoh perkhidmatan ICT termasuklah instalasi dan konfigurasi perkakasan, pemasangan sistem, pengurusan perubahan (CM), latihan dan pemindahan teknologi (TOT), pejabat pengurusan projek (PMO), pengurusan data (migrasi, pemurnian, kunci masuk, pemulihan, penukaran), perkhidmatan keselamatan ICT, sewaan perkakasan, perkhidmatan pengehosan (hosting), migrasi sistem, langganan maklumat dalam talian dan seumpamanya;</a:t>
            </a:r>
            <a:r>
              <a:rPr lang="ms-MY" sz="1400" b="0" i="0" u="none" strike="noStrike" dirty="0">
                <a:latin typeface="Arial" panose="020B0604020202020204" pitchFamily="34" charset="0"/>
              </a:rPr>
              <a:t> dan</a:t>
            </a:r>
          </a:p>
          <a:p>
            <a:pPr marL="342900" indent="-342900" algn="just">
              <a:buFont typeface="+mj-lt"/>
              <a:buAutoNum type="arabicPeriod"/>
            </a:pPr>
            <a:endParaRPr lang="ms-MY" sz="1400" b="0" i="0" u="none" strike="noStrike" baseline="0" dirty="0">
              <a:latin typeface="Arial" panose="020B0604020202020204" pitchFamily="34" charset="0"/>
            </a:endParaRPr>
          </a:p>
          <a:p>
            <a:pPr marL="342900" indent="-342900" algn="just">
              <a:buFont typeface="+mj-lt"/>
              <a:buAutoNum type="arabicPeriod"/>
            </a:pPr>
            <a:r>
              <a:rPr lang="en-US" sz="1400" b="1" dirty="0">
                <a:latin typeface="Arial" panose="020B0604020202020204" pitchFamily="34" charset="0"/>
              </a:rPr>
              <a:t>Lain-Lain</a:t>
            </a:r>
            <a:r>
              <a:rPr lang="en-US" sz="1400" dirty="0">
                <a:latin typeface="Arial" panose="020B0604020202020204" pitchFamily="34" charset="0"/>
              </a:rPr>
              <a:t> yang </a:t>
            </a:r>
            <a:r>
              <a:rPr lang="en-US" sz="1400" dirty="0" err="1">
                <a:latin typeface="Arial" panose="020B0604020202020204" pitchFamily="34" charset="0"/>
              </a:rPr>
              <a:t>dimaksudkan</a:t>
            </a:r>
            <a:r>
              <a:rPr lang="en-US" sz="1400" dirty="0">
                <a:latin typeface="Arial" panose="020B0604020202020204" pitchFamily="34" charset="0"/>
              </a:rPr>
              <a:t> </a:t>
            </a:r>
            <a:r>
              <a:rPr lang="en-US" sz="1400" dirty="0" err="1">
                <a:latin typeface="Arial" panose="020B0604020202020204" pitchFamily="34" charset="0"/>
              </a:rPr>
              <a:t>merangkumi</a:t>
            </a:r>
            <a:r>
              <a:rPr lang="en-US" sz="1400" dirty="0">
                <a:latin typeface="Arial" panose="020B0604020202020204" pitchFamily="34" charset="0"/>
              </a:rPr>
              <a:t> </a:t>
            </a:r>
            <a:r>
              <a:rPr lang="en-US" sz="1400" dirty="0" err="1">
                <a:latin typeface="Arial" panose="020B0604020202020204" pitchFamily="34" charset="0"/>
              </a:rPr>
              <a:t>jenis</a:t>
            </a:r>
            <a:r>
              <a:rPr lang="en-US" sz="1400" dirty="0">
                <a:latin typeface="Arial" panose="020B0604020202020204" pitchFamily="34" charset="0"/>
              </a:rPr>
              <a:t> </a:t>
            </a:r>
            <a:r>
              <a:rPr lang="en-US" sz="1400" dirty="0" err="1">
                <a:latin typeface="Arial" panose="020B0604020202020204" pitchFamily="34" charset="0"/>
              </a:rPr>
              <a:t>perkhidmatan</a:t>
            </a:r>
            <a:r>
              <a:rPr lang="en-US" sz="1400" dirty="0">
                <a:latin typeface="Arial" panose="020B0604020202020204" pitchFamily="34" charset="0"/>
              </a:rPr>
              <a:t> yang </a:t>
            </a:r>
            <a:r>
              <a:rPr lang="en-US" sz="1400" dirty="0" err="1">
                <a:latin typeface="Arial" panose="020B0604020202020204" pitchFamily="34" charset="0"/>
              </a:rPr>
              <a:t>bukan</a:t>
            </a:r>
            <a:r>
              <a:rPr lang="en-US" sz="1400" dirty="0">
                <a:latin typeface="Arial" panose="020B0604020202020204" pitchFamily="34" charset="0"/>
              </a:rPr>
              <a:t> ICT. Antara </a:t>
            </a:r>
            <a:r>
              <a:rPr lang="en-US" sz="1400" dirty="0" err="1">
                <a:latin typeface="Arial" panose="020B0604020202020204" pitchFamily="34" charset="0"/>
              </a:rPr>
              <a:t>contoh</a:t>
            </a:r>
            <a:r>
              <a:rPr lang="en-US" sz="1400" dirty="0">
                <a:latin typeface="Arial" panose="020B0604020202020204" pitchFamily="34" charset="0"/>
              </a:rPr>
              <a:t> </a:t>
            </a:r>
            <a:r>
              <a:rPr lang="en-US" sz="1400" dirty="0" err="1">
                <a:latin typeface="Arial" panose="020B0604020202020204" pitchFamily="34" charset="0"/>
              </a:rPr>
              <a:t>adalah</a:t>
            </a:r>
            <a:r>
              <a:rPr lang="en-US" sz="1400" dirty="0">
                <a:latin typeface="Arial" panose="020B0604020202020204" pitchFamily="34" charset="0"/>
              </a:rPr>
              <a:t> </a:t>
            </a:r>
            <a:r>
              <a:rPr lang="en-US" sz="1400" dirty="0" err="1">
                <a:latin typeface="Arial" panose="020B0604020202020204" pitchFamily="34" charset="0"/>
              </a:rPr>
              <a:t>pengubahsuaian</a:t>
            </a:r>
            <a:r>
              <a:rPr lang="en-US" sz="1400" dirty="0">
                <a:latin typeface="Arial" panose="020B0604020202020204" pitchFamily="34" charset="0"/>
              </a:rPr>
              <a:t> </a:t>
            </a:r>
            <a:r>
              <a:rPr lang="en-US" sz="1400" dirty="0" err="1">
                <a:latin typeface="Arial" panose="020B0604020202020204" pitchFamily="34" charset="0"/>
              </a:rPr>
              <a:t>bilik</a:t>
            </a:r>
            <a:r>
              <a:rPr lang="en-US" sz="1400" dirty="0">
                <a:latin typeface="Arial" panose="020B0604020202020204" pitchFamily="34" charset="0"/>
              </a:rPr>
              <a:t> server, </a:t>
            </a:r>
            <a:r>
              <a:rPr lang="en-US" sz="1400" dirty="0" err="1">
                <a:latin typeface="Arial" panose="020B0604020202020204" pitchFamily="34" charset="0"/>
              </a:rPr>
              <a:t>perolehan</a:t>
            </a:r>
            <a:r>
              <a:rPr lang="en-US" sz="1400" dirty="0">
                <a:latin typeface="Arial" panose="020B0604020202020204" pitchFamily="34" charset="0"/>
              </a:rPr>
              <a:t> </a:t>
            </a:r>
            <a:r>
              <a:rPr lang="en-US" sz="1400" dirty="0" err="1">
                <a:latin typeface="Arial" panose="020B0604020202020204" pitchFamily="34" charset="0"/>
              </a:rPr>
              <a:t>meja</a:t>
            </a:r>
            <a:r>
              <a:rPr lang="en-US" sz="1400" dirty="0">
                <a:latin typeface="Arial" panose="020B0604020202020204" pitchFamily="34" charset="0"/>
              </a:rPr>
              <a:t> </a:t>
            </a:r>
            <a:r>
              <a:rPr lang="en-US" sz="1400" dirty="0" err="1">
                <a:latin typeface="Arial" panose="020B0604020202020204" pitchFamily="34" charset="0"/>
              </a:rPr>
              <a:t>komputer</a:t>
            </a:r>
            <a:r>
              <a:rPr lang="en-US" sz="1400" dirty="0">
                <a:latin typeface="Arial" panose="020B0604020202020204" pitchFamily="34" charset="0"/>
              </a:rPr>
              <a:t>, mechanical and electrical (</a:t>
            </a:r>
            <a:r>
              <a:rPr lang="en-US" sz="1400" dirty="0" err="1">
                <a:latin typeface="Arial" panose="020B0604020202020204" pitchFamily="34" charset="0"/>
              </a:rPr>
              <a:t>m&amp;e</a:t>
            </a:r>
            <a:r>
              <a:rPr lang="en-US" sz="1400" dirty="0">
                <a:latin typeface="Arial" panose="020B0604020202020204" pitchFamily="34" charset="0"/>
              </a:rPr>
              <a:t>), </a:t>
            </a:r>
            <a:r>
              <a:rPr lang="en-US" sz="1400" dirty="0" err="1">
                <a:latin typeface="Arial" panose="020B0604020202020204" pitchFamily="34" charset="0"/>
              </a:rPr>
              <a:t>aircond</a:t>
            </a:r>
            <a:r>
              <a:rPr lang="en-US" sz="1400" dirty="0">
                <a:latin typeface="Arial" panose="020B0604020202020204" pitchFamily="34" charset="0"/>
              </a:rPr>
              <a:t> dan </a:t>
            </a:r>
            <a:r>
              <a:rPr lang="en-US" sz="1400" dirty="0" err="1">
                <a:latin typeface="Arial" panose="020B0604020202020204" pitchFamily="34" charset="0"/>
              </a:rPr>
              <a:t>seumpamanya</a:t>
            </a:r>
            <a:r>
              <a:rPr lang="en-US" sz="1400" dirty="0">
                <a:latin typeface="Arial" panose="020B0604020202020204" pitchFamily="34" charset="0"/>
              </a:rPr>
              <a:t>.</a:t>
            </a:r>
            <a:endParaRPr lang="ms-MY" sz="1400" b="0" i="0" u="none" strike="noStrike" baseline="0" dirty="0">
              <a:latin typeface="Arial" panose="020B0604020202020204" pitchFamily="34" charset="0"/>
            </a:endParaRPr>
          </a:p>
        </p:txBody>
      </p:sp>
      <p:sp>
        <p:nvSpPr>
          <p:cNvPr id="5" name="Title 4"/>
          <p:cNvSpPr>
            <a:spLocks noGrp="1"/>
          </p:cNvSpPr>
          <p:nvPr>
            <p:ph type="title" idx="4294967295"/>
          </p:nvPr>
        </p:nvSpPr>
        <p:spPr>
          <a:xfrm>
            <a:off x="0" y="203200"/>
            <a:ext cx="12204000" cy="432000"/>
          </a:xfrm>
        </p:spPr>
        <p:txBody>
          <a:bodyPr>
            <a:normAutofit/>
          </a:bodyPr>
          <a:lstStyle/>
          <a:p>
            <a:pPr marL="177800"/>
            <a:r>
              <a:rPr lang="en-MY" sz="2400" b="1">
                <a:latin typeface="Arial" panose="020B0604020202020204" pitchFamily="34" charset="0"/>
                <a:cs typeface="Arial" panose="020B0604020202020204" pitchFamily="34" charset="0"/>
              </a:rPr>
              <a:t>PENERANGAN</a:t>
            </a:r>
            <a:r>
              <a:rPr lang="en-MY" sz="2400" b="1" baseline="0">
                <a:latin typeface="Arial" panose="020B0604020202020204" pitchFamily="34" charset="0"/>
                <a:cs typeface="Arial" panose="020B0604020202020204" pitchFamily="34" charset="0"/>
              </a:rPr>
              <a:t> MAKLUMAT PERUNTUKAN</a:t>
            </a:r>
            <a:endParaRPr lang="ms-MY" sz="24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1B09AB17-F647-4A22-A4B0-5AFB6B343795}" type="slidenum">
              <a:rPr lang="ms-MY" smtClean="0"/>
              <a:pPr>
                <a:defRPr/>
              </a:pPr>
              <a:t>25</a:t>
            </a:fld>
            <a:endParaRPr lang="ms-MY"/>
          </a:p>
        </p:txBody>
      </p:sp>
    </p:spTree>
    <p:extLst>
      <p:ext uri="{BB962C8B-B14F-4D97-AF65-F5344CB8AC3E}">
        <p14:creationId xmlns:p14="http://schemas.microsoft.com/office/powerpoint/2010/main" val="1080325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B7C138-4B61-4466-BC94-0670317F4F92}"/>
              </a:ext>
            </a:extLst>
          </p:cNvPr>
          <p:cNvSpPr>
            <a:spLocks noGrp="1"/>
          </p:cNvSpPr>
          <p:nvPr>
            <p:ph type="sldNum" sz="quarter" idx="12"/>
          </p:nvPr>
        </p:nvSpPr>
        <p:spPr/>
        <p:txBody>
          <a:bodyPr/>
          <a:lstStyle/>
          <a:p>
            <a:pPr>
              <a:defRPr/>
            </a:pPr>
            <a:fld id="{1B09AB17-F647-4A22-A4B0-5AFB6B343795}" type="slidenum">
              <a:rPr lang="ms-MY" smtClean="0"/>
              <a:pPr>
                <a:defRPr/>
              </a:pPr>
              <a:t>26</a:t>
            </a:fld>
            <a:endParaRPr lang="ms-MY"/>
          </a:p>
        </p:txBody>
      </p:sp>
      <p:graphicFrame>
        <p:nvGraphicFramePr>
          <p:cNvPr id="3" name="Table 2">
            <a:extLst>
              <a:ext uri="{FF2B5EF4-FFF2-40B4-BE49-F238E27FC236}">
                <a16:creationId xmlns:a16="http://schemas.microsoft.com/office/drawing/2014/main" id="{93327FB0-D63A-448D-8899-061CDA4DC62F}"/>
              </a:ext>
            </a:extLst>
          </p:cNvPr>
          <p:cNvGraphicFramePr>
            <a:graphicFrameLocks noGrp="1"/>
          </p:cNvGraphicFramePr>
          <p:nvPr>
            <p:extLst>
              <p:ext uri="{D42A27DB-BD31-4B8C-83A1-F6EECF244321}">
                <p14:modId xmlns:p14="http://schemas.microsoft.com/office/powerpoint/2010/main" val="2192560717"/>
              </p:ext>
            </p:extLst>
          </p:nvPr>
        </p:nvGraphicFramePr>
        <p:xfrm>
          <a:off x="0" y="721964"/>
          <a:ext cx="12192001" cy="5528265"/>
        </p:xfrm>
        <a:graphic>
          <a:graphicData uri="http://schemas.openxmlformats.org/drawingml/2006/table">
            <a:tbl>
              <a:tblPr firstRow="1" bandRow="1">
                <a:tableStyleId>{5C22544A-7EE6-4342-B048-85BDC9FD1C3A}</a:tableStyleId>
              </a:tblPr>
              <a:tblGrid>
                <a:gridCol w="528856">
                  <a:extLst>
                    <a:ext uri="{9D8B030D-6E8A-4147-A177-3AD203B41FA5}">
                      <a16:colId xmlns:a16="http://schemas.microsoft.com/office/drawing/2014/main" val="2081028044"/>
                    </a:ext>
                  </a:extLst>
                </a:gridCol>
                <a:gridCol w="5009187">
                  <a:extLst>
                    <a:ext uri="{9D8B030D-6E8A-4147-A177-3AD203B41FA5}">
                      <a16:colId xmlns:a16="http://schemas.microsoft.com/office/drawing/2014/main" val="3527918145"/>
                    </a:ext>
                  </a:extLst>
                </a:gridCol>
                <a:gridCol w="1391802">
                  <a:extLst>
                    <a:ext uri="{9D8B030D-6E8A-4147-A177-3AD203B41FA5}">
                      <a16:colId xmlns:a16="http://schemas.microsoft.com/office/drawing/2014/main" val="3001759000"/>
                    </a:ext>
                  </a:extLst>
                </a:gridCol>
                <a:gridCol w="1391802">
                  <a:extLst>
                    <a:ext uri="{9D8B030D-6E8A-4147-A177-3AD203B41FA5}">
                      <a16:colId xmlns:a16="http://schemas.microsoft.com/office/drawing/2014/main" val="3972480420"/>
                    </a:ext>
                  </a:extLst>
                </a:gridCol>
                <a:gridCol w="1497283">
                  <a:extLst>
                    <a:ext uri="{9D8B030D-6E8A-4147-A177-3AD203B41FA5}">
                      <a16:colId xmlns:a16="http://schemas.microsoft.com/office/drawing/2014/main" val="458927762"/>
                    </a:ext>
                  </a:extLst>
                </a:gridCol>
                <a:gridCol w="2373071">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BIL.</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PERKARA</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a:solidFill>
                            <a:schemeClr val="tx1"/>
                          </a:solidFill>
                          <a:effectLst/>
                          <a:latin typeface="Arial" panose="020B0604020202020204" pitchFamily="34" charset="0"/>
                          <a:cs typeface="Arial" panose="020B0604020202020204" pitchFamily="34" charset="0"/>
                        </a:rPr>
                        <a:t>KUANTITI</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898952"/>
                  </a:ext>
                </a:extLst>
              </a:tr>
              <a:tr h="0">
                <a:tc>
                  <a:txBody>
                    <a:bodyPr/>
                    <a:lstStyle/>
                    <a:p>
                      <a:pPr algn="ctr"/>
                      <a:r>
                        <a:rPr lang="en-MY" sz="1000" b="1">
                          <a:latin typeface="Arial" panose="020B0604020202020204" pitchFamily="34" charset="0"/>
                          <a:cs typeface="Arial" panose="020B0604020202020204" pitchFamily="34" charset="0"/>
                        </a:rPr>
                        <a:t>(A)</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4">
                  <a:txBody>
                    <a:bodyPr/>
                    <a:lstStyle/>
                    <a:p>
                      <a:r>
                        <a:rPr lang="en-MY" sz="1000" b="1">
                          <a:latin typeface="Arial" panose="020B0604020202020204" pitchFamily="34" charset="0"/>
                          <a:cs typeface="Arial" panose="020B0604020202020204" pitchFamily="34" charset="0"/>
                        </a:rPr>
                        <a:t>PERKAKASAN ICT</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ms-MY"/>
                    </a:p>
                  </a:txBody>
                  <a:tcPr/>
                </a:tc>
                <a:tc hMerge="1">
                  <a:txBody>
                    <a:bodyPr/>
                    <a:lstStyle/>
                    <a:p>
                      <a:endParaRPr lang="ms-MY"/>
                    </a:p>
                  </a:txBody>
                  <a:tcPr/>
                </a:tc>
                <a:tc>
                  <a:txBody>
                    <a:bodyPr/>
                    <a:lstStyle/>
                    <a:p>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000" dirty="0">
                          <a:latin typeface="Arial" panose="020B0604020202020204" pitchFamily="34" charset="0"/>
                          <a:cs typeface="Arial" panose="020B0604020202020204" pitchFamily="34" charset="0"/>
                        </a:rPr>
                        <a:t>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endParaRPr lang="ms-MY" sz="1000" b="1" dirty="0">
                        <a:solidFill>
                          <a:schemeClr val="tx1"/>
                        </a:solidFill>
                        <a:effectLst/>
                        <a:latin typeface="Arial" panose="020B0604020202020204" pitchFamily="34" charset="0"/>
                        <a:ea typeface="Times New Roman"/>
                        <a:cs typeface="Arial" panose="020B0604020202020204" pitchFamily="34" charset="0"/>
                      </a:endParaRPr>
                    </a:p>
                    <a:p>
                      <a:pPr marL="177800" indent="-85725"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Senaraikan </a:t>
                      </a:r>
                      <a:r>
                        <a:rPr lang="ms-MY" sz="1000" baseline="0">
                          <a:solidFill>
                            <a:schemeClr val="tx1"/>
                          </a:solidFill>
                          <a:effectLst/>
                          <a:latin typeface="Arial" panose="020B0604020202020204" pitchFamily="34" charset="0"/>
                          <a:ea typeface="Times New Roman"/>
                          <a:cs typeface="Arial" panose="020B0604020202020204" pitchFamily="34" charset="0"/>
                        </a:rPr>
                        <a:t>spesifikasi utama</a:t>
                      </a:r>
                    </a:p>
                    <a:p>
                      <a:pPr marL="92075" indent="0" fontAlgn="ctr">
                        <a:lnSpc>
                          <a:spcPts val="1510"/>
                        </a:lnSpc>
                        <a:spcAft>
                          <a:spcPts val="0"/>
                        </a:spcAft>
                        <a:buFont typeface="Wingdings" panose="05000000000000000000" pitchFamily="2" charset="2"/>
                        <a:buChar char="§"/>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Senaraikan justifikasi &amp; lokasi</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000" dirty="0">
                          <a:latin typeface="Arial" panose="020B0604020202020204" pitchFamily="34" charset="0"/>
                          <a:cs typeface="Arial" panose="020B0604020202020204" pitchFamily="34" charset="0"/>
                        </a:rPr>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rgbClr val="FF0000"/>
                          </a:solidFill>
                          <a:effectLst/>
                          <a:latin typeface="Arial" panose="020B0604020202020204" pitchFamily="34" charset="0"/>
                          <a:ea typeface="Times New Roman"/>
                          <a:cs typeface="Arial" panose="020B0604020202020204" pitchFamily="34" charset="0"/>
                        </a:rPr>
                        <a:t>Komputer Peribadi/Riba/Tablet (CONTOH specs harus ada)</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Processor	: Equivalent to Intel Core i5 latest generation and above</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OS	: Windows 10 Home Pro/Basic 64bit</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RAM	: 8GB DDR4 (Memory)</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HDD	: 1TB SATA (Hard Drives/Internal Drive)</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Graphics	: Minimum 2GB NVIDIA® GeForce® or Minimum 2GB AMD® Radeon</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MS Office	: Preloaded MS Windows/Office 365</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Anti Virus	: 4 years license (automatic update)</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Warranty	: 3 years</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Display	: 21.5 wide LCD monitor </a:t>
                      </a:r>
                    </a:p>
                    <a:p>
                      <a:pPr marL="92075" indent="0" fontAlgn="ctr">
                        <a:lnSpc>
                          <a:spcPct val="100000"/>
                        </a:lnSpc>
                        <a:spcAft>
                          <a:spcPts val="0"/>
                        </a:spcAft>
                        <a:buFont typeface="Wingdings" panose="05000000000000000000" pitchFamily="2" charset="2"/>
                        <a:buChar char="§"/>
                      </a:pPr>
                      <a:endParaRPr lang="ms-MY" sz="1000" baseline="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lnSpc>
                          <a:spcPct val="100000"/>
                        </a:lnSpc>
                      </a:pPr>
                      <a:r>
                        <a:rPr lang="en-MY" sz="1000" dirty="0">
                          <a:latin typeface="Arial" panose="020B0604020202020204" pitchFamily="34" charset="0"/>
                          <a:cs typeface="Arial" panose="020B0604020202020204" pitchFamily="34" charset="0"/>
                        </a:rPr>
                        <a:t>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rgbClr val="FF0000"/>
                          </a:solidFill>
                          <a:effectLst/>
                          <a:latin typeface="Arial" panose="020B0604020202020204" pitchFamily="34" charset="0"/>
                          <a:ea typeface="Times New Roman"/>
                          <a:cs typeface="Arial" panose="020B0604020202020204" pitchFamily="34" charset="0"/>
                        </a:rPr>
                        <a:t>Server Hyperconverged</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Processor	: 2 x Intel Xeon, 10C/20T</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RAM	: 384GB</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SSD	: 3 x 960GB SSD</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HDD	: 6 x 4TB</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Chassis	: 2U</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OS	: Hyperconverged software</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Jaminan	: 4 years</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Termasuk perkhidmatan pemasangan</a:t>
                      </a:r>
                    </a:p>
                    <a:p>
                      <a:pPr fontAlgn="ctr">
                        <a:lnSpc>
                          <a:spcPct val="10000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000" dirty="0">
                          <a:latin typeface="Arial" panose="020B0604020202020204" pitchFamily="34" charset="0"/>
                          <a:cs typeface="Arial" panose="020B0604020202020204" pitchFamily="34" charset="0"/>
                        </a:rPr>
                        <a:t>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177800" indent="-85725"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000" b="1" kern="1200">
                          <a:solidFill>
                            <a:schemeClr val="tx1"/>
                          </a:solidFill>
                          <a:effectLst/>
                          <a:latin typeface="Arial" panose="020B0604020202020204" pitchFamily="34" charset="0"/>
                          <a:cs typeface="Arial" panose="020B0604020202020204" pitchFamily="34" charset="0"/>
                        </a:rPr>
                        <a:t>JUMLAH (A)</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XXX,XXX.XX</a:t>
                      </a: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sp>
        <p:nvSpPr>
          <p:cNvPr id="4" name="Title 3">
            <a:extLst>
              <a:ext uri="{FF2B5EF4-FFF2-40B4-BE49-F238E27FC236}">
                <a16:creationId xmlns:a16="http://schemas.microsoft.com/office/drawing/2014/main" id="{74B66EE3-F61B-432D-8E4A-74AD8C08367F}"/>
              </a:ext>
            </a:extLst>
          </p:cNvPr>
          <p:cNvSpPr txBox="1">
            <a:spLocks/>
          </p:cNvSpPr>
          <p:nvPr/>
        </p:nvSpPr>
        <p:spPr>
          <a:xfrm>
            <a:off x="0" y="215900"/>
            <a:ext cx="12192001" cy="432000"/>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7800"/>
            <a:r>
              <a:rPr lang="ms-MY" sz="2400" b="1">
                <a:latin typeface="Arial" panose="020B0604020202020204" pitchFamily="34" charset="0"/>
                <a:cs typeface="Arial" panose="020B0604020202020204" pitchFamily="34" charset="0"/>
              </a:rPr>
              <a:t>PERINCIAN A : PERKAKASAN ICT</a:t>
            </a:r>
            <a:endParaRPr lang="ms-MY"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791A0D-927B-4459-9262-A83715D0DEA2}"/>
              </a:ext>
            </a:extLst>
          </p:cNvPr>
          <p:cNvSpPr/>
          <p:nvPr/>
        </p:nvSpPr>
        <p:spPr>
          <a:xfrm>
            <a:off x="5924550" y="0"/>
            <a:ext cx="6178550" cy="1107996"/>
          </a:xfrm>
          <a:prstGeom prst="rect">
            <a:avLst/>
          </a:prstGeom>
        </p:spPr>
        <p:txBody>
          <a:bodyPr wrap="square">
            <a:spAutoFit/>
          </a:bodyPr>
          <a:lstStyle/>
          <a:p>
            <a:r>
              <a:rPr lang="ms-MY" sz="1100" dirty="0">
                <a:solidFill>
                  <a:srgbClr val="FF0000"/>
                </a:solidFill>
                <a:latin typeface="Arial" panose="020B0604020202020204" pitchFamily="34" charset="0"/>
                <a:cs typeface="Arial" panose="020B0604020202020204" pitchFamily="34" charset="0"/>
              </a:rPr>
              <a:t>NOTA</a:t>
            </a:r>
          </a:p>
          <a:p>
            <a:pPr marL="342900" indent="-342900">
              <a:buFontTx/>
              <a:buAutoNum type="arabicPeriod"/>
            </a:pPr>
            <a:r>
              <a:rPr lang="en-US" altLang="ms-MY" sz="1100" dirty="0" err="1">
                <a:solidFill>
                  <a:srgbClr val="FF0000"/>
                </a:solidFill>
                <a:latin typeface="Arial" panose="020B0604020202020204" pitchFamily="34" charset="0"/>
                <a:cs typeface="Arial" panose="020B0604020202020204" pitchFamily="34" charset="0"/>
              </a:rPr>
              <a:t>Masukkan</a:t>
            </a:r>
            <a:r>
              <a:rPr lang="en-US" altLang="ms-MY" sz="1100" dirty="0">
                <a:solidFill>
                  <a:srgbClr val="FF0000"/>
                </a:solidFill>
                <a:latin typeface="Arial" panose="020B0604020202020204" pitchFamily="34" charset="0"/>
                <a:cs typeface="Arial" panose="020B0604020202020204" pitchFamily="34" charset="0"/>
              </a:rPr>
              <a:t> </a:t>
            </a:r>
            <a:r>
              <a:rPr lang="en-US" altLang="ms-MY" sz="1100" dirty="0" err="1">
                <a:solidFill>
                  <a:srgbClr val="FF0000"/>
                </a:solidFill>
                <a:latin typeface="Arial" panose="020B0604020202020204" pitchFamily="34" charset="0"/>
                <a:cs typeface="Arial" panose="020B0604020202020204" pitchFamily="34" charset="0"/>
              </a:rPr>
              <a:t>maklumat</a:t>
            </a:r>
            <a:r>
              <a:rPr lang="en-US" altLang="ms-MY" sz="1100" dirty="0">
                <a:solidFill>
                  <a:srgbClr val="FF0000"/>
                </a:solidFill>
                <a:latin typeface="Arial" panose="020B0604020202020204" pitchFamily="34" charset="0"/>
                <a:cs typeface="Arial" panose="020B0604020202020204" pitchFamily="34" charset="0"/>
              </a:rPr>
              <a:t> </a:t>
            </a:r>
            <a:r>
              <a:rPr lang="en-US" altLang="ms-MY" sz="1100" dirty="0" err="1">
                <a:solidFill>
                  <a:srgbClr val="FF0000"/>
                </a:solidFill>
                <a:latin typeface="Arial" panose="020B0604020202020204" pitchFamily="34" charset="0"/>
                <a:cs typeface="Arial" panose="020B0604020202020204" pitchFamily="34" charset="0"/>
              </a:rPr>
              <a:t>spesifikasi</a:t>
            </a:r>
            <a:r>
              <a:rPr lang="en-US" altLang="ms-MY" sz="1100" dirty="0">
                <a:solidFill>
                  <a:srgbClr val="FF0000"/>
                </a:solidFill>
                <a:latin typeface="Arial" panose="020B0604020202020204" pitchFamily="34" charset="0"/>
                <a:cs typeface="Arial" panose="020B0604020202020204" pitchFamily="34" charset="0"/>
              </a:rPr>
              <a:t> </a:t>
            </a:r>
            <a:r>
              <a:rPr lang="en-US" altLang="ms-MY" sz="1100" dirty="0" err="1">
                <a:solidFill>
                  <a:srgbClr val="FF0000"/>
                </a:solidFill>
                <a:latin typeface="Arial" panose="020B0604020202020204" pitchFamily="34" charset="0"/>
                <a:cs typeface="Arial" panose="020B0604020202020204" pitchFamily="34" charset="0"/>
              </a:rPr>
              <a:t>utama</a:t>
            </a:r>
            <a:r>
              <a:rPr lang="en-US" altLang="ms-MY" sz="1100" dirty="0">
                <a:solidFill>
                  <a:srgbClr val="FF0000"/>
                </a:solidFill>
                <a:latin typeface="Arial" panose="020B0604020202020204" pitchFamily="34" charset="0"/>
                <a:cs typeface="Arial" panose="020B0604020202020204" pitchFamily="34" charset="0"/>
              </a:rPr>
              <a:t> </a:t>
            </a:r>
            <a:r>
              <a:rPr lang="en-US" altLang="ms-MY" sz="1100" dirty="0" err="1">
                <a:solidFill>
                  <a:srgbClr val="FF0000"/>
                </a:solidFill>
                <a:latin typeface="Arial" panose="020B0604020202020204" pitchFamily="34" charset="0"/>
                <a:cs typeface="Arial" panose="020B0604020202020204" pitchFamily="34" charset="0"/>
              </a:rPr>
              <a:t>perkakasan</a:t>
            </a:r>
            <a:endParaRPr lang="en-US" altLang="ms-MY" sz="1100" dirty="0">
              <a:solidFill>
                <a:srgbClr val="FF0000"/>
              </a:solidFill>
              <a:latin typeface="Arial" panose="020B0604020202020204" pitchFamily="34" charset="0"/>
              <a:cs typeface="Arial" panose="020B0604020202020204" pitchFamily="34" charset="0"/>
            </a:endParaRPr>
          </a:p>
          <a:p>
            <a:pPr marL="342900" indent="-342900">
              <a:buFontTx/>
              <a:buAutoNum type="arabicPeriod"/>
            </a:pPr>
            <a:r>
              <a:rPr lang="en-US" sz="1100" dirty="0" err="1">
                <a:solidFill>
                  <a:srgbClr val="FF0000"/>
                </a:solidFill>
                <a:latin typeface="Arial" panose="020B0604020202020204" pitchFamily="34" charset="0"/>
                <a:cs typeface="Arial" panose="020B0604020202020204" pitchFamily="34" charset="0"/>
              </a:rPr>
              <a:t>Sekiranya</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perolehan</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perkakasan</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bersekali</a:t>
            </a:r>
            <a:r>
              <a:rPr lang="en-US" sz="1100" dirty="0">
                <a:solidFill>
                  <a:srgbClr val="FF0000"/>
                </a:solidFill>
                <a:latin typeface="Arial" panose="020B0604020202020204" pitchFamily="34" charset="0"/>
                <a:cs typeface="Arial" panose="020B0604020202020204" pitchFamily="34" charset="0"/>
              </a:rPr>
              <a:t> (bundle) </a:t>
            </a:r>
            <a:r>
              <a:rPr lang="en-US" sz="1100" dirty="0" err="1">
                <a:solidFill>
                  <a:srgbClr val="FF0000"/>
                </a:solidFill>
                <a:latin typeface="Arial" panose="020B0604020202020204" pitchFamily="34" charset="0"/>
                <a:cs typeface="Arial" panose="020B0604020202020204" pitchFamily="34" charset="0"/>
              </a:rPr>
              <a:t>dengan</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perisian</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dan</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lesen</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dianggap</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sebagai</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perolehan</a:t>
            </a:r>
            <a:r>
              <a:rPr lang="en-US" sz="1100" dirty="0">
                <a:solidFill>
                  <a:srgbClr val="FF0000"/>
                </a:solidFill>
                <a:latin typeface="Arial" panose="020B0604020202020204" pitchFamily="34" charset="0"/>
                <a:cs typeface="Arial" panose="020B0604020202020204" pitchFamily="34" charset="0"/>
              </a:rPr>
              <a:t> </a:t>
            </a:r>
            <a:r>
              <a:rPr lang="en-US" sz="1100" dirty="0" err="1">
                <a:solidFill>
                  <a:srgbClr val="FF0000"/>
                </a:solidFill>
                <a:latin typeface="Arial" panose="020B0604020202020204" pitchFamily="34" charset="0"/>
                <a:cs typeface="Arial" panose="020B0604020202020204" pitchFamily="34" charset="0"/>
              </a:rPr>
              <a:t>perkakasan</a:t>
            </a:r>
            <a:endParaRPr lang="en-US" sz="1100" dirty="0">
              <a:solidFill>
                <a:srgbClr val="FF0000"/>
              </a:solidFill>
              <a:latin typeface="Arial" panose="020B0604020202020204" pitchFamily="34" charset="0"/>
              <a:cs typeface="Arial" panose="020B0604020202020204" pitchFamily="34" charset="0"/>
            </a:endParaRPr>
          </a:p>
          <a:p>
            <a:pPr marL="342900" indent="-342900">
              <a:buFontTx/>
              <a:buAutoNum type="arabicPeriod"/>
            </a:pPr>
            <a:r>
              <a:rPr lang="en-US" altLang="ms-MY" sz="1100" dirty="0" err="1">
                <a:solidFill>
                  <a:srgbClr val="FF0000"/>
                </a:solidFill>
                <a:latin typeface="Arial" panose="020B0604020202020204" pitchFamily="34" charset="0"/>
                <a:cs typeface="Arial" panose="020B0604020202020204" pitchFamily="34" charset="0"/>
              </a:rPr>
              <a:t>Nyatakan</a:t>
            </a:r>
            <a:r>
              <a:rPr lang="en-US" altLang="ms-MY" sz="1100" dirty="0">
                <a:solidFill>
                  <a:srgbClr val="FF0000"/>
                </a:solidFill>
                <a:latin typeface="Arial" panose="020B0604020202020204" pitchFamily="34" charset="0"/>
                <a:cs typeface="Arial" panose="020B0604020202020204" pitchFamily="34" charset="0"/>
              </a:rPr>
              <a:t> </a:t>
            </a:r>
            <a:r>
              <a:rPr lang="en-US" altLang="ms-MY" sz="1100" dirty="0" err="1">
                <a:solidFill>
                  <a:srgbClr val="FF0000"/>
                </a:solidFill>
                <a:latin typeface="Arial" panose="020B0604020202020204" pitchFamily="34" charset="0"/>
                <a:cs typeface="Arial" panose="020B0604020202020204" pitchFamily="34" charset="0"/>
              </a:rPr>
              <a:t>penempatan</a:t>
            </a:r>
            <a:r>
              <a:rPr lang="en-US" altLang="ms-MY" sz="1100" dirty="0">
                <a:solidFill>
                  <a:srgbClr val="FF0000"/>
                </a:solidFill>
                <a:latin typeface="Arial" panose="020B0604020202020204" pitchFamily="34" charset="0"/>
                <a:cs typeface="Arial" panose="020B0604020202020204" pitchFamily="34" charset="0"/>
              </a:rPr>
              <a:t> </a:t>
            </a:r>
            <a:r>
              <a:rPr lang="en-US" altLang="ms-MY" sz="1100" dirty="0" err="1">
                <a:solidFill>
                  <a:srgbClr val="FF0000"/>
                </a:solidFill>
                <a:latin typeface="Arial" panose="020B0604020202020204" pitchFamily="34" charset="0"/>
                <a:cs typeface="Arial" panose="020B0604020202020204" pitchFamily="34" charset="0"/>
              </a:rPr>
              <a:t>lokasi</a:t>
            </a:r>
            <a:r>
              <a:rPr lang="en-US" altLang="ms-MY" sz="1100" dirty="0">
                <a:solidFill>
                  <a:srgbClr val="FF0000"/>
                </a:solidFill>
                <a:latin typeface="Arial" panose="020B0604020202020204" pitchFamily="34" charset="0"/>
                <a:cs typeface="Arial" panose="020B0604020202020204" pitchFamily="34" charset="0"/>
              </a:rPr>
              <a:t> </a:t>
            </a:r>
            <a:r>
              <a:rPr lang="en-US" altLang="ms-MY" sz="1100" dirty="0" err="1">
                <a:solidFill>
                  <a:srgbClr val="FF0000"/>
                </a:solidFill>
                <a:latin typeface="Arial" panose="020B0604020202020204" pitchFamily="34" charset="0"/>
                <a:cs typeface="Arial" panose="020B0604020202020204" pitchFamily="34" charset="0"/>
              </a:rPr>
              <a:t>serta</a:t>
            </a:r>
            <a:r>
              <a:rPr lang="en-US" altLang="ms-MY" sz="1100" dirty="0">
                <a:solidFill>
                  <a:srgbClr val="FF0000"/>
                </a:solidFill>
                <a:latin typeface="Arial" panose="020B0604020202020204" pitchFamily="34" charset="0"/>
                <a:cs typeface="Arial" panose="020B0604020202020204" pitchFamily="34" charset="0"/>
              </a:rPr>
              <a:t> </a:t>
            </a:r>
            <a:r>
              <a:rPr lang="en-US" altLang="ms-MY" sz="1100" dirty="0" err="1">
                <a:solidFill>
                  <a:srgbClr val="FF0000"/>
                </a:solidFill>
                <a:latin typeface="Arial" panose="020B0604020202020204" pitchFamily="34" charset="0"/>
                <a:cs typeface="Arial" panose="020B0604020202020204" pitchFamily="34" charset="0"/>
              </a:rPr>
              <a:t>justifikasi</a:t>
            </a:r>
            <a:r>
              <a:rPr lang="en-US" altLang="ms-MY" sz="1100" dirty="0">
                <a:solidFill>
                  <a:srgbClr val="FF0000"/>
                </a:solidFill>
                <a:latin typeface="Arial" panose="020B0604020202020204" pitchFamily="34" charset="0"/>
                <a:cs typeface="Arial" panose="020B0604020202020204" pitchFamily="34" charset="0"/>
              </a:rPr>
              <a:t>/</a:t>
            </a:r>
            <a:r>
              <a:rPr lang="en-US" altLang="ms-MY" sz="1100" dirty="0" err="1">
                <a:solidFill>
                  <a:srgbClr val="FF0000"/>
                </a:solidFill>
                <a:latin typeface="Arial" panose="020B0604020202020204" pitchFamily="34" charset="0"/>
                <a:cs typeface="Arial" panose="020B0604020202020204" pitchFamily="34" charset="0"/>
              </a:rPr>
              <a:t>kegunaan</a:t>
            </a:r>
            <a:endParaRPr lang="en-US" altLang="ms-MY" sz="1100" dirty="0">
              <a:solidFill>
                <a:srgbClr val="FF0000"/>
              </a:solidFill>
              <a:latin typeface="Arial" panose="020B0604020202020204" pitchFamily="34" charset="0"/>
              <a:cs typeface="Arial" panose="020B0604020202020204" pitchFamily="34" charset="0"/>
            </a:endParaRPr>
          </a:p>
          <a:p>
            <a:endParaRPr lang="en-US" sz="11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848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09AB17-F647-4A22-A4B0-5AFB6B343795}" type="slidenum">
              <a:rPr lang="ms-MY" smtClean="0"/>
              <a:pPr>
                <a:defRPr/>
              </a:pPr>
              <a:t>27</a:t>
            </a:fld>
            <a:endParaRPr lang="ms-MY"/>
          </a:p>
        </p:txBody>
      </p:sp>
      <p:graphicFrame>
        <p:nvGraphicFramePr>
          <p:cNvPr id="4" name="Table 3"/>
          <p:cNvGraphicFramePr>
            <a:graphicFrameLocks noGrp="1"/>
          </p:cNvGraphicFramePr>
          <p:nvPr>
            <p:extLst>
              <p:ext uri="{D42A27DB-BD31-4B8C-83A1-F6EECF244321}">
                <p14:modId xmlns:p14="http://schemas.microsoft.com/office/powerpoint/2010/main" val="2458154799"/>
              </p:ext>
            </p:extLst>
          </p:nvPr>
        </p:nvGraphicFramePr>
        <p:xfrm>
          <a:off x="698633" y="66421"/>
          <a:ext cx="11493367" cy="2881135"/>
        </p:xfrm>
        <a:graphic>
          <a:graphicData uri="http://schemas.openxmlformats.org/drawingml/2006/table">
            <a:tbl>
              <a:tblPr firstRow="1" firstCol="1" bandRow="1">
                <a:tableStyleId>{5940675A-B579-460E-94D1-54222C63F5DA}</a:tableStyleId>
              </a:tblPr>
              <a:tblGrid>
                <a:gridCol w="746789">
                  <a:extLst>
                    <a:ext uri="{9D8B030D-6E8A-4147-A177-3AD203B41FA5}">
                      <a16:colId xmlns:a16="http://schemas.microsoft.com/office/drawing/2014/main" val="20000"/>
                    </a:ext>
                  </a:extLst>
                </a:gridCol>
                <a:gridCol w="3201502">
                  <a:extLst>
                    <a:ext uri="{9D8B030D-6E8A-4147-A177-3AD203B41FA5}">
                      <a16:colId xmlns:a16="http://schemas.microsoft.com/office/drawing/2014/main" val="20001"/>
                    </a:ext>
                  </a:extLst>
                </a:gridCol>
                <a:gridCol w="1365167">
                  <a:extLst>
                    <a:ext uri="{9D8B030D-6E8A-4147-A177-3AD203B41FA5}">
                      <a16:colId xmlns:a16="http://schemas.microsoft.com/office/drawing/2014/main" val="20002"/>
                    </a:ext>
                  </a:extLst>
                </a:gridCol>
                <a:gridCol w="1585851">
                  <a:extLst>
                    <a:ext uri="{9D8B030D-6E8A-4147-A177-3AD203B41FA5}">
                      <a16:colId xmlns:a16="http://schemas.microsoft.com/office/drawing/2014/main" val="1759243033"/>
                    </a:ext>
                  </a:extLst>
                </a:gridCol>
                <a:gridCol w="1593234">
                  <a:extLst>
                    <a:ext uri="{9D8B030D-6E8A-4147-A177-3AD203B41FA5}">
                      <a16:colId xmlns:a16="http://schemas.microsoft.com/office/drawing/2014/main" val="1837603491"/>
                    </a:ext>
                  </a:extLst>
                </a:gridCol>
                <a:gridCol w="3000824">
                  <a:extLst>
                    <a:ext uri="{9D8B030D-6E8A-4147-A177-3AD203B41FA5}">
                      <a16:colId xmlns:a16="http://schemas.microsoft.com/office/drawing/2014/main" val="20007"/>
                    </a:ext>
                  </a:extLst>
                </a:gridCol>
              </a:tblGrid>
              <a:tr h="381713">
                <a:tc>
                  <a:txBody>
                    <a:bodyPr/>
                    <a:lstStyle/>
                    <a:p>
                      <a:pPr marL="90170" algn="ctr">
                        <a:lnSpc>
                          <a:spcPct val="100000"/>
                        </a:lnSpc>
                        <a:spcAft>
                          <a:spcPts val="0"/>
                        </a:spcAft>
                      </a:pPr>
                      <a:r>
                        <a:rPr lang="ms-MY" sz="1050" b="1" dirty="0">
                          <a:effectLst/>
                          <a:latin typeface="Arial" panose="020B0604020202020204" pitchFamily="34" charset="0"/>
                          <a:cs typeface="Arial" panose="020B0604020202020204" pitchFamily="34" charset="0"/>
                        </a:rPr>
                        <a:t>BIL</a:t>
                      </a:r>
                      <a:endParaRPr lang="ms-MY" sz="105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050" b="1" dirty="0">
                          <a:effectLst/>
                          <a:latin typeface="Arial" panose="020B0604020202020204" pitchFamily="34" charset="0"/>
                          <a:cs typeface="Arial" panose="020B0604020202020204" pitchFamily="34" charset="0"/>
                        </a:rPr>
                        <a:t>PERKARA</a:t>
                      </a:r>
                      <a:endParaRPr lang="ms-MY" sz="105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050" b="1" dirty="0">
                          <a:effectLst/>
                          <a:latin typeface="Arial" panose="020B0604020202020204" pitchFamily="34" charset="0"/>
                          <a:cs typeface="Arial" panose="020B0604020202020204" pitchFamily="34" charset="0"/>
                        </a:rPr>
                        <a:t>KUANTITI</a:t>
                      </a:r>
                      <a:endParaRPr lang="ms-MY" sz="105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05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050" b="1" dirty="0">
                          <a:effectLst/>
                          <a:latin typeface="Arial" panose="020B0604020202020204" pitchFamily="34" charset="0"/>
                          <a:cs typeface="Arial" panose="020B0604020202020204" pitchFamily="34" charset="0"/>
                        </a:rPr>
                        <a:t>(RM)</a:t>
                      </a:r>
                      <a:endParaRPr lang="ms-MY" sz="105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algn="ctr">
                        <a:lnSpc>
                          <a:spcPct val="100000"/>
                        </a:lnSpc>
                        <a:spcAft>
                          <a:spcPts val="0"/>
                        </a:spcAft>
                      </a:pPr>
                      <a:r>
                        <a:rPr lang="ms-MY" sz="105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050" b="1" dirty="0">
                          <a:effectLst/>
                          <a:latin typeface="Arial" panose="020B0604020202020204" pitchFamily="34" charset="0"/>
                          <a:cs typeface="Arial" panose="020B0604020202020204" pitchFamily="34" charset="0"/>
                        </a:rPr>
                        <a:t>(RM)</a:t>
                      </a:r>
                      <a:endParaRPr lang="ms-MY" sz="105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050" b="1" dirty="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05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0"/>
                  </a:ext>
                </a:extLst>
              </a:tr>
              <a:tr h="250496">
                <a:tc gridSpan="5">
                  <a:txBody>
                    <a:bodyPr/>
                    <a:lstStyle/>
                    <a:p>
                      <a:pPr algn="l" fontAlgn="ctr">
                        <a:lnSpc>
                          <a:spcPct val="100000"/>
                        </a:lnSpc>
                        <a:spcAft>
                          <a:spcPts val="0"/>
                        </a:spcAft>
                      </a:pPr>
                      <a:r>
                        <a:rPr lang="en-MY" sz="1050" b="1" kern="1200" dirty="0">
                          <a:effectLst/>
                          <a:latin typeface="Arial" panose="020B0604020202020204" pitchFamily="34" charset="0"/>
                          <a:cs typeface="Arial" panose="020B0604020202020204" pitchFamily="34" charset="0"/>
                        </a:rPr>
                        <a:t>(A) </a:t>
                      </a:r>
                      <a:r>
                        <a:rPr lang="ms-MY" sz="1050" b="1" strike="noStrike" dirty="0">
                          <a:effectLst/>
                          <a:latin typeface="Arial" panose="020B0604020202020204" pitchFamily="34" charset="0"/>
                          <a:cs typeface="Arial" panose="020B0604020202020204" pitchFamily="34" charset="0"/>
                        </a:rPr>
                        <a:t>PERKAKASAN</a:t>
                      </a:r>
                      <a:endParaRPr lang="ms-MY" sz="105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05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592046">
                <a:tc>
                  <a:txBody>
                    <a:bodyPr/>
                    <a:lstStyle/>
                    <a:p>
                      <a:pPr algn="ctr">
                        <a:lnSpc>
                          <a:spcPct val="115000"/>
                        </a:lnSpc>
                        <a:spcBef>
                          <a:spcPts val="300"/>
                        </a:spcBef>
                        <a:spcAft>
                          <a:spcPts val="300"/>
                        </a:spcAft>
                      </a:pPr>
                      <a:r>
                        <a:rPr lang="ms-MY" sz="1050" dirty="0">
                          <a:effectLst/>
                          <a:latin typeface="Arial" panose="020B0604020202020204" pitchFamily="34" charset="0"/>
                          <a:cs typeface="Arial" panose="020B0604020202020204" pitchFamily="34" charset="0"/>
                        </a:rPr>
                        <a:t>1.</a:t>
                      </a:r>
                      <a:endParaRPr lang="en-MY" sz="105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eaLnBrk="1" hangingPunct="1"/>
                      <a:r>
                        <a:rPr lang="en-MY" sz="1050" b="1" dirty="0" err="1">
                          <a:effectLst/>
                          <a:latin typeface="Arial" panose="020B0604020202020204" pitchFamily="34" charset="0"/>
                          <a:cs typeface="Arial" panose="020B0604020202020204" pitchFamily="34" charset="0"/>
                        </a:rPr>
                        <a:t>Komputer</a:t>
                      </a:r>
                      <a:r>
                        <a:rPr lang="en-MY" sz="1050" b="1" dirty="0">
                          <a:effectLst/>
                          <a:latin typeface="Arial" panose="020B0604020202020204" pitchFamily="34" charset="0"/>
                          <a:cs typeface="Arial" panose="020B0604020202020204" pitchFamily="34" charset="0"/>
                        </a:rPr>
                        <a:t> </a:t>
                      </a:r>
                      <a:r>
                        <a:rPr lang="en-MY" sz="1050" b="1" dirty="0" err="1">
                          <a:effectLst/>
                          <a:latin typeface="Arial" panose="020B0604020202020204" pitchFamily="34" charset="0"/>
                          <a:cs typeface="Arial" panose="020B0604020202020204" pitchFamily="34" charset="0"/>
                        </a:rPr>
                        <a:t>Peribadi</a:t>
                      </a:r>
                      <a:br>
                        <a:rPr lang="en-MY" sz="1050" dirty="0">
                          <a:effectLst/>
                          <a:latin typeface="Arial" panose="020B0604020202020204" pitchFamily="34" charset="0"/>
                          <a:cs typeface="Arial" panose="020B0604020202020204" pitchFamily="34" charset="0"/>
                        </a:rPr>
                      </a:br>
                      <a:r>
                        <a:rPr lang="en-US" altLang="ms-MY" sz="1050" dirty="0">
                          <a:latin typeface="Arial" panose="020B0604020202020204" pitchFamily="34" charset="0"/>
                          <a:cs typeface="Arial" panose="020B0604020202020204" pitchFamily="34" charset="0"/>
                        </a:rPr>
                        <a:t>Processor: Intel Core i5 latest generation</a:t>
                      </a:r>
                    </a:p>
                    <a:p>
                      <a:pPr eaLnBrk="1" hangingPunct="1"/>
                      <a:r>
                        <a:rPr lang="en-US" altLang="ms-MY" sz="1050" dirty="0">
                          <a:latin typeface="Arial" panose="020B0604020202020204" pitchFamily="34" charset="0"/>
                          <a:cs typeface="Arial" panose="020B0604020202020204" pitchFamily="34" charset="0"/>
                        </a:rPr>
                        <a:t>Display: 21.5 wide LCD monitor</a:t>
                      </a:r>
                    </a:p>
                    <a:p>
                      <a:pPr eaLnBrk="1" hangingPunct="1"/>
                      <a:r>
                        <a:rPr lang="en-US" altLang="ms-MY" sz="1050" dirty="0">
                          <a:latin typeface="Arial" panose="020B0604020202020204" pitchFamily="34" charset="0"/>
                          <a:cs typeface="Arial" panose="020B0604020202020204" pitchFamily="34" charset="0"/>
                        </a:rPr>
                        <a:t>Memory: 8GB DDR4</a:t>
                      </a:r>
                    </a:p>
                    <a:p>
                      <a:pPr eaLnBrk="1" hangingPunct="1"/>
                      <a:r>
                        <a:rPr lang="en-US" altLang="ms-MY" sz="1050" dirty="0">
                          <a:latin typeface="Arial" panose="020B0604020202020204" pitchFamily="34" charset="0"/>
                          <a:cs typeface="Arial" panose="020B0604020202020204" pitchFamily="34" charset="0"/>
                        </a:rPr>
                        <a:t>Windows 10 64bit</a:t>
                      </a:r>
                    </a:p>
                    <a:p>
                      <a:pPr eaLnBrk="1" hangingPunct="1"/>
                      <a:r>
                        <a:rPr lang="en-US" altLang="ms-MY" sz="1050" dirty="0">
                          <a:latin typeface="Arial" panose="020B0604020202020204" pitchFamily="34" charset="0"/>
                          <a:cs typeface="Arial" panose="020B0604020202020204" pitchFamily="34" charset="0"/>
                        </a:rPr>
                        <a:t>Hard Drives: 1TB</a:t>
                      </a:r>
                    </a:p>
                    <a:p>
                      <a:pPr eaLnBrk="1" hangingPunct="1"/>
                      <a:endParaRPr lang="en-US" altLang="ms-MY"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MY" sz="1050" u="sng" dirty="0" err="1">
                          <a:effectLst/>
                          <a:latin typeface="Arial" panose="020B0604020202020204" pitchFamily="34" charset="0"/>
                          <a:cs typeface="Arial" panose="020B0604020202020204" pitchFamily="34" charset="0"/>
                        </a:rPr>
                        <a:t>Jaminan</a:t>
                      </a:r>
                      <a:r>
                        <a:rPr lang="en-MY" sz="1050" u="none" dirty="0">
                          <a:effectLst/>
                          <a:latin typeface="Arial" panose="020B0604020202020204" pitchFamily="34" charset="0"/>
                          <a:cs typeface="Arial" panose="020B0604020202020204" pitchFamily="34" charset="0"/>
                        </a:rPr>
                        <a:t>:</a:t>
                      </a:r>
                      <a:r>
                        <a:rPr lang="en-MY" sz="1050" u="none" baseline="0" dirty="0">
                          <a:effectLst/>
                          <a:latin typeface="Arial" panose="020B0604020202020204" pitchFamily="34" charset="0"/>
                          <a:cs typeface="Arial" panose="020B0604020202020204" pitchFamily="34" charset="0"/>
                        </a:rPr>
                        <a:t> 3 </a:t>
                      </a:r>
                      <a:r>
                        <a:rPr lang="en-MY" sz="1050" u="none" baseline="0" dirty="0" err="1">
                          <a:effectLst/>
                          <a:latin typeface="Arial" panose="020B0604020202020204" pitchFamily="34" charset="0"/>
                          <a:cs typeface="Arial" panose="020B0604020202020204" pitchFamily="34" charset="0"/>
                        </a:rPr>
                        <a:t>tahun</a:t>
                      </a:r>
                      <a:endParaRPr lang="en-MY" sz="1050" u="none" baseline="0" dirty="0">
                        <a:effectLst/>
                        <a:latin typeface="Arial" panose="020B0604020202020204" pitchFamily="34" charset="0"/>
                        <a:cs typeface="Arial" panose="020B0604020202020204" pitchFamily="34" charset="0"/>
                      </a:endParaRPr>
                    </a:p>
                    <a:p>
                      <a:pPr>
                        <a:lnSpc>
                          <a:spcPct val="100000"/>
                        </a:lnSpc>
                        <a:spcBef>
                          <a:spcPts val="0"/>
                        </a:spcBef>
                        <a:spcAft>
                          <a:spcPts val="0"/>
                        </a:spcAft>
                      </a:pPr>
                      <a:endParaRPr lang="en-MY" sz="1050" i="0" kern="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algn="ctr">
                        <a:lnSpc>
                          <a:spcPct val="115000"/>
                        </a:lnSpc>
                        <a:spcBef>
                          <a:spcPts val="300"/>
                        </a:spcBef>
                        <a:spcAft>
                          <a:spcPts val="300"/>
                        </a:spcAft>
                      </a:pPr>
                      <a:r>
                        <a:rPr lang="en-MY" sz="1050">
                          <a:effectLst/>
                          <a:latin typeface="Arial" panose="020B0604020202020204" pitchFamily="34" charset="0"/>
                          <a:cs typeface="Arial" panose="020B0604020202020204" pitchFamily="34" charset="0"/>
                        </a:rPr>
                        <a:t>58 unit</a:t>
                      </a:r>
                      <a:endParaRPr lang="en-MY" sz="105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algn="r">
                        <a:lnSpc>
                          <a:spcPct val="115000"/>
                        </a:lnSpc>
                        <a:spcBef>
                          <a:spcPts val="300"/>
                        </a:spcBef>
                        <a:spcAft>
                          <a:spcPts val="300"/>
                        </a:spcAft>
                      </a:pPr>
                      <a:r>
                        <a:rPr lang="en-MY" sz="1050" dirty="0">
                          <a:effectLst/>
                          <a:latin typeface="Arial" panose="020B0604020202020204" pitchFamily="34" charset="0"/>
                          <a:cs typeface="Arial" panose="020B0604020202020204" pitchFamily="34" charset="0"/>
                        </a:rPr>
                        <a:t>XX.00</a:t>
                      </a:r>
                      <a:endParaRPr lang="en-MY" sz="105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algn="r">
                        <a:lnSpc>
                          <a:spcPct val="115000"/>
                        </a:lnSpc>
                        <a:spcBef>
                          <a:spcPts val="300"/>
                        </a:spcBef>
                        <a:spcAft>
                          <a:spcPts val="300"/>
                        </a:spcAft>
                      </a:pPr>
                      <a:r>
                        <a:rPr lang="en-MY" sz="1050" dirty="0">
                          <a:effectLst/>
                          <a:latin typeface="Arial" panose="020B0604020202020204" pitchFamily="34" charset="0"/>
                          <a:cs typeface="Arial" panose="020B0604020202020204" pitchFamily="34" charset="0"/>
                        </a:rPr>
                        <a:t>XX.00</a:t>
                      </a:r>
                      <a:endParaRPr lang="en-MY" sz="105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marL="0" marR="0" lvl="0" indent="0" algn="just" defTabSz="914400" rtl="0" eaLnBrk="1" fontAlgn="auto" latinLnBrk="0" hangingPunct="1">
                        <a:lnSpc>
                          <a:spcPct val="115000"/>
                        </a:lnSpc>
                        <a:spcBef>
                          <a:spcPts val="300"/>
                        </a:spcBef>
                        <a:spcAft>
                          <a:spcPts val="300"/>
                        </a:spcAft>
                        <a:buClrTx/>
                        <a:buSzTx/>
                        <a:buFontTx/>
                        <a:buNone/>
                        <a:tabLst/>
                        <a:defRPr/>
                      </a:pPr>
                      <a:r>
                        <a:rPr lang="en-US" sz="1050" u="sng" baseline="0" dirty="0" err="1">
                          <a:effectLst/>
                          <a:latin typeface="Arial" panose="020B0604020202020204" pitchFamily="34" charset="0"/>
                          <a:cs typeface="Arial" panose="020B0604020202020204" pitchFamily="34" charset="0"/>
                        </a:rPr>
                        <a:t>Lokasi</a:t>
                      </a:r>
                      <a:r>
                        <a:rPr lang="en-US" sz="1050" u="sng" baseline="0" dirty="0">
                          <a:effectLst/>
                          <a:latin typeface="Arial" panose="020B0604020202020204" pitchFamily="34" charset="0"/>
                          <a:cs typeface="Arial" panose="020B0604020202020204" pitchFamily="34" charset="0"/>
                        </a:rPr>
                        <a:t>: </a:t>
                      </a:r>
                      <a:r>
                        <a:rPr lang="en-US" sz="1050" u="none" baseline="0" dirty="0" err="1">
                          <a:effectLst/>
                          <a:latin typeface="Arial" panose="020B0604020202020204" pitchFamily="34" charset="0"/>
                          <a:cs typeface="Arial" panose="020B0604020202020204" pitchFamily="34" charset="0"/>
                        </a:rPr>
                        <a:t>Ibu</a:t>
                      </a:r>
                      <a:r>
                        <a:rPr lang="en-US" sz="1050" u="none" baseline="0" dirty="0">
                          <a:effectLst/>
                          <a:latin typeface="Arial" panose="020B0604020202020204" pitchFamily="34" charset="0"/>
                          <a:cs typeface="Arial" panose="020B0604020202020204" pitchFamily="34" charset="0"/>
                        </a:rPr>
                        <a:t> </a:t>
                      </a:r>
                      <a:r>
                        <a:rPr lang="en-US" sz="1050" u="none" baseline="0" dirty="0" err="1">
                          <a:effectLst/>
                          <a:latin typeface="Arial" panose="020B0604020202020204" pitchFamily="34" charset="0"/>
                          <a:cs typeface="Arial" panose="020B0604020202020204" pitchFamily="34" charset="0"/>
                        </a:rPr>
                        <a:t>Pejabat</a:t>
                      </a:r>
                      <a:r>
                        <a:rPr lang="en-US" sz="1050" u="none" baseline="0" dirty="0">
                          <a:effectLst/>
                          <a:latin typeface="Arial" panose="020B0604020202020204" pitchFamily="34" charset="0"/>
                          <a:cs typeface="Arial" panose="020B0604020202020204" pitchFamily="34" charset="0"/>
                        </a:rPr>
                        <a:t> (36 PC) </a:t>
                      </a:r>
                      <a:r>
                        <a:rPr lang="en-US" sz="1050" u="none" baseline="0" dirty="0" err="1">
                          <a:effectLst/>
                          <a:latin typeface="Arial" panose="020B0604020202020204" pitchFamily="34" charset="0"/>
                          <a:cs typeface="Arial" panose="020B0604020202020204" pitchFamily="34" charset="0"/>
                        </a:rPr>
                        <a:t>dan</a:t>
                      </a:r>
                      <a:r>
                        <a:rPr lang="en-US" sz="1050" u="none" baseline="0" dirty="0">
                          <a:effectLst/>
                          <a:latin typeface="Arial" panose="020B0604020202020204" pitchFamily="34" charset="0"/>
                          <a:cs typeface="Arial" panose="020B0604020202020204" pitchFamily="34" charset="0"/>
                        </a:rPr>
                        <a:t> 22 </a:t>
                      </a:r>
                      <a:r>
                        <a:rPr lang="en-US" sz="1050" u="none" baseline="0" dirty="0" err="1">
                          <a:effectLst/>
                          <a:latin typeface="Arial" panose="020B0604020202020204" pitchFamily="34" charset="0"/>
                          <a:cs typeface="Arial" panose="020B0604020202020204" pitchFamily="34" charset="0"/>
                        </a:rPr>
                        <a:t>cawangan</a:t>
                      </a:r>
                      <a:r>
                        <a:rPr lang="en-US" sz="1050" u="none" baseline="0" dirty="0">
                          <a:effectLst/>
                          <a:latin typeface="Arial" panose="020B0604020202020204" pitchFamily="34" charset="0"/>
                          <a:cs typeface="Arial" panose="020B0604020202020204" pitchFamily="34" charset="0"/>
                        </a:rPr>
                        <a:t> (22 PC)</a:t>
                      </a:r>
                    </a:p>
                    <a:p>
                      <a:pPr marL="0" marR="0" lvl="0" indent="0" algn="just" defTabSz="914400" rtl="0" eaLnBrk="1" fontAlgn="auto" latinLnBrk="0" hangingPunct="1">
                        <a:lnSpc>
                          <a:spcPct val="115000"/>
                        </a:lnSpc>
                        <a:spcBef>
                          <a:spcPts val="300"/>
                        </a:spcBef>
                        <a:spcAft>
                          <a:spcPts val="300"/>
                        </a:spcAft>
                        <a:buClrTx/>
                        <a:buSzTx/>
                        <a:buFontTx/>
                        <a:buNone/>
                        <a:tabLst/>
                        <a:defRPr/>
                      </a:pPr>
                      <a:endParaRPr lang="en-US" sz="1050" u="sng" baseline="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en-US" sz="1050" u="sng" baseline="0" dirty="0" err="1">
                          <a:effectLst/>
                          <a:latin typeface="Arial" panose="020B0604020202020204" pitchFamily="34" charset="0"/>
                          <a:cs typeface="Arial" panose="020B0604020202020204" pitchFamily="34" charset="0"/>
                        </a:rPr>
                        <a:t>Kegunaan</a:t>
                      </a:r>
                      <a:r>
                        <a:rPr lang="en-US" sz="1050" u="sng" baseline="0" dirty="0">
                          <a:effectLst/>
                          <a:latin typeface="Arial" panose="020B0604020202020204" pitchFamily="34" charset="0"/>
                          <a:cs typeface="Arial" panose="020B0604020202020204" pitchFamily="34" charset="0"/>
                        </a:rPr>
                        <a:t>:</a:t>
                      </a:r>
                      <a:r>
                        <a:rPr lang="en-US" sz="1050" u="none" baseline="0" dirty="0">
                          <a:effectLst/>
                          <a:latin typeface="Arial" panose="020B0604020202020204" pitchFamily="34" charset="0"/>
                          <a:cs typeface="Arial" panose="020B0604020202020204" pitchFamily="34" charset="0"/>
                        </a:rPr>
                        <a:t> </a:t>
                      </a:r>
                    </a:p>
                    <a:p>
                      <a:pPr marL="400050" indent="-303213" algn="l" fontAlgn="ctr">
                        <a:buFont typeface="+mj-lt"/>
                        <a:buAutoNum type="romanLcPeriod"/>
                      </a:pPr>
                      <a:r>
                        <a:rPr lang="en-MY" sz="1050" u="none" strike="noStrike" dirty="0" err="1">
                          <a:effectLst/>
                          <a:latin typeface="Arial" panose="020B0604020202020204" pitchFamily="34" charset="0"/>
                          <a:cs typeface="Arial" panose="020B0604020202020204" pitchFamily="34" charset="0"/>
                        </a:rPr>
                        <a:t>Pelanggan</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mendaftar</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sendiri</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menyemak</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maklumat</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kes</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dan</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membuat</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pembayaran</a:t>
                      </a:r>
                      <a:r>
                        <a:rPr lang="en-MY" sz="1050" u="none" strike="noStrike" dirty="0">
                          <a:effectLst/>
                          <a:latin typeface="Arial" panose="020B0604020202020204" pitchFamily="34" charset="0"/>
                          <a:cs typeface="Arial" panose="020B0604020202020204" pitchFamily="34" charset="0"/>
                        </a:rPr>
                        <a:t> online</a:t>
                      </a:r>
                    </a:p>
                    <a:p>
                      <a:pPr marL="400050" marR="0" lvl="0" indent="-303213" algn="l" defTabSz="914400" rtl="0" eaLnBrk="1" fontAlgn="ctr" latinLnBrk="0" hangingPunct="1">
                        <a:lnSpc>
                          <a:spcPct val="100000"/>
                        </a:lnSpc>
                        <a:spcBef>
                          <a:spcPts val="0"/>
                        </a:spcBef>
                        <a:spcAft>
                          <a:spcPts val="0"/>
                        </a:spcAft>
                        <a:buClrTx/>
                        <a:buSzTx/>
                        <a:buFont typeface="+mj-lt"/>
                        <a:buAutoNum type="romanLcPeriod"/>
                        <a:tabLst/>
                        <a:defRPr/>
                      </a:pPr>
                      <a:r>
                        <a:rPr lang="en-MY" sz="1050" u="none" strike="noStrike" dirty="0">
                          <a:effectLst/>
                          <a:latin typeface="Arial" panose="020B0604020202020204" pitchFamily="34" charset="0"/>
                          <a:cs typeface="Arial" panose="020B0604020202020204" pitchFamily="34" charset="0"/>
                        </a:rPr>
                        <a:t>Unit </a:t>
                      </a:r>
                      <a:r>
                        <a:rPr lang="en-MY" sz="1050" u="none" strike="noStrike" dirty="0" err="1">
                          <a:effectLst/>
                          <a:latin typeface="Arial" panose="020B0604020202020204" pitchFamily="34" charset="0"/>
                          <a:cs typeface="Arial" panose="020B0604020202020204" pitchFamily="34" charset="0"/>
                        </a:rPr>
                        <a:t>Kewangan</a:t>
                      </a:r>
                      <a:r>
                        <a:rPr lang="en-MY" sz="1050" u="none" strike="noStrike" dirty="0">
                          <a:effectLst/>
                          <a:latin typeface="Arial" panose="020B0604020202020204" pitchFamily="34" charset="0"/>
                          <a:cs typeface="Arial" panose="020B0604020202020204" pitchFamily="34" charset="0"/>
                        </a:rPr>
                        <a:t> di </a:t>
                      </a:r>
                      <a:r>
                        <a:rPr lang="en-MY" sz="1050" u="none" strike="noStrike" dirty="0" err="1">
                          <a:effectLst/>
                          <a:latin typeface="Arial" panose="020B0604020202020204" pitchFamily="34" charset="0"/>
                          <a:cs typeface="Arial" panose="020B0604020202020204" pitchFamily="34" charset="0"/>
                        </a:rPr>
                        <a:t>setiap</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cawangan</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bagi</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pengurusan</a:t>
                      </a:r>
                      <a:r>
                        <a:rPr lang="en-MY" sz="1050" u="none" strike="noStrike" dirty="0">
                          <a:effectLst/>
                          <a:latin typeface="Arial" panose="020B0604020202020204" pitchFamily="34" charset="0"/>
                          <a:cs typeface="Arial" panose="020B0604020202020204" pitchFamily="34" charset="0"/>
                        </a:rPr>
                        <a:t> </a:t>
                      </a:r>
                      <a:r>
                        <a:rPr lang="en-MY" sz="1050" u="none" strike="noStrike" dirty="0" err="1">
                          <a:effectLst/>
                          <a:latin typeface="Arial" panose="020B0604020202020204" pitchFamily="34" charset="0"/>
                          <a:cs typeface="Arial" panose="020B0604020202020204" pitchFamily="34" charset="0"/>
                        </a:rPr>
                        <a:t>perakaunan</a:t>
                      </a:r>
                      <a:endParaRPr lang="en-MY" sz="1050" u="none" strike="noStrike" dirty="0">
                        <a:effectLst/>
                        <a:latin typeface="Arial" panose="020B0604020202020204" pitchFamily="34" charset="0"/>
                        <a:cs typeface="Arial" panose="020B0604020202020204" pitchFamily="34" charset="0"/>
                      </a:endParaRPr>
                    </a:p>
                    <a:p>
                      <a:pPr algn="l">
                        <a:lnSpc>
                          <a:spcPct val="115000"/>
                        </a:lnSpc>
                        <a:spcBef>
                          <a:spcPts val="300"/>
                        </a:spcBef>
                        <a:spcAft>
                          <a:spcPts val="300"/>
                        </a:spcAft>
                      </a:pPr>
                      <a:endParaRPr lang="en-MY" sz="105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10005"/>
                  </a:ext>
                </a:extLst>
              </a:tr>
              <a:tr h="315732">
                <a:tc>
                  <a:txBody>
                    <a:bodyPr/>
                    <a:lstStyle/>
                    <a:p>
                      <a:pPr algn="ctr">
                        <a:lnSpc>
                          <a:spcPct val="115000"/>
                        </a:lnSpc>
                        <a:spcBef>
                          <a:spcPts val="300"/>
                        </a:spcBef>
                        <a:spcAft>
                          <a:spcPts val="300"/>
                        </a:spcAft>
                      </a:pPr>
                      <a:endParaRPr lang="en-MY" sz="105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ms-MY" sz="1050" b="1" strike="noStrike" dirty="0">
                          <a:effectLst/>
                          <a:latin typeface="Arial" panose="020B0604020202020204" pitchFamily="34" charset="0"/>
                          <a:cs typeface="Arial" panose="020B0604020202020204" pitchFamily="34" charset="0"/>
                        </a:rPr>
                        <a:t>JUMLAH (A) PERKAKASAN</a:t>
                      </a:r>
                      <a:endParaRPr lang="ms-MY" sz="1050" b="1" i="0" strike="noStrike"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MY"/>
                    </a:p>
                  </a:txBody>
                  <a:tcPr/>
                </a:tc>
                <a:tc>
                  <a:txBody>
                    <a:bodyPr/>
                    <a:lstStyle/>
                    <a:p>
                      <a:pPr algn="r"/>
                      <a:r>
                        <a:rPr lang="en-MY" sz="1050" b="1" dirty="0">
                          <a:latin typeface="Arial" panose="020B0604020202020204" pitchFamily="34" charset="0"/>
                          <a:cs typeface="Arial" panose="020B0604020202020204" pitchFamily="34" charset="0"/>
                        </a:rPr>
                        <a:t> XX,XXX,XXX.00</a:t>
                      </a:r>
                    </a:p>
                  </a:txBody>
                  <a:tcPr marL="9525" marR="9525" marT="9525" marB="0" anchor="ctr"/>
                </a:tc>
                <a:tc>
                  <a:txBody>
                    <a:bodyPr/>
                    <a:lstStyle/>
                    <a:p>
                      <a:pPr algn="ctr">
                        <a:lnSpc>
                          <a:spcPct val="115000"/>
                        </a:lnSpc>
                        <a:spcBef>
                          <a:spcPts val="300"/>
                        </a:spcBef>
                        <a:spcAft>
                          <a:spcPts val="300"/>
                        </a:spcAft>
                      </a:pPr>
                      <a:endParaRPr lang="en-MY" sz="1050" b="1" i="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5" name="Rectangle 4"/>
          <p:cNvSpPr/>
          <p:nvPr/>
        </p:nvSpPr>
        <p:spPr>
          <a:xfrm rot="1470579">
            <a:off x="2841806" y="845495"/>
            <a:ext cx="3956516"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 1</a:t>
            </a:r>
          </a:p>
        </p:txBody>
      </p:sp>
      <p:sp>
        <p:nvSpPr>
          <p:cNvPr id="7" name="TextBox 6"/>
          <p:cNvSpPr txBox="1">
            <a:spLocks noChangeArrowheads="1"/>
          </p:cNvSpPr>
          <p:nvPr/>
        </p:nvSpPr>
        <p:spPr bwMode="auto">
          <a:xfrm>
            <a:off x="673473" y="2865516"/>
            <a:ext cx="6464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buFont typeface="Arial" pitchFamily="34" charset="0"/>
              <a:buNone/>
            </a:pPr>
            <a:r>
              <a:rPr lang="en-US" altLang="ms-MY" sz="1400" dirty="0">
                <a:latin typeface="Arial" panose="020B0604020202020204" pitchFamily="34" charset="0"/>
                <a:cs typeface="Arial" panose="020B0604020202020204" pitchFamily="34" charset="0"/>
              </a:rPr>
              <a:t>Nota: </a:t>
            </a:r>
            <a:r>
              <a:rPr lang="en-US" altLang="ms-MY" sz="1400" dirty="0" err="1">
                <a:latin typeface="Arial" panose="020B0604020202020204" pitchFamily="34" charset="0"/>
                <a:cs typeface="Arial" panose="020B0604020202020204" pitchFamily="34" charset="0"/>
              </a:rPr>
              <a:t>Agihan</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Komputer</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Peribadi</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mengikut</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cawangan</a:t>
            </a:r>
            <a:r>
              <a:rPr lang="en-US" altLang="ms-MY" sz="1400" dirty="0">
                <a:latin typeface="Arial" panose="020B0604020202020204" pitchFamily="34" charset="0"/>
                <a:cs typeface="Arial" panose="020B0604020202020204" pitchFamily="34" charset="0"/>
              </a:rPr>
              <a:t> </a:t>
            </a:r>
            <a:r>
              <a:rPr lang="en-US" altLang="ms-MY" sz="1400" dirty="0" err="1">
                <a:latin typeface="Arial" panose="020B0604020202020204" pitchFamily="34" charset="0"/>
                <a:cs typeface="Arial" panose="020B0604020202020204" pitchFamily="34" charset="0"/>
              </a:rPr>
              <a:t>seperti</a:t>
            </a:r>
            <a:r>
              <a:rPr lang="en-US" altLang="ms-MY" sz="1400" dirty="0">
                <a:latin typeface="Arial" panose="020B0604020202020204" pitchFamily="34" charset="0"/>
                <a:cs typeface="Arial" panose="020B0604020202020204" pitchFamily="34" charset="0"/>
              </a:rPr>
              <a:t> </a:t>
            </a:r>
            <a:r>
              <a:rPr lang="en-US" altLang="ms-MY" sz="1400">
                <a:latin typeface="Arial" panose="020B0604020202020204" pitchFamily="34" charset="0"/>
                <a:cs typeface="Arial" panose="020B0604020202020204" pitchFamily="34" charset="0"/>
              </a:rPr>
              <a:t>di </a:t>
            </a:r>
            <a:r>
              <a:rPr lang="en-US" altLang="ms-MY" sz="1400">
                <a:latin typeface="Arial" panose="020B0604020202020204" pitchFamily="34" charset="0"/>
                <a:cs typeface="Arial" panose="020B0604020202020204" pitchFamily="34" charset="0"/>
                <a:hlinkClick r:id="rId2" action="ppaction://hlinksldjump"/>
              </a:rPr>
              <a:t>Lampiran</a:t>
            </a:r>
            <a:r>
              <a:rPr lang="en-US" altLang="ms-MY" sz="1400">
                <a:latin typeface="Arial" panose="020B0604020202020204" pitchFamily="34" charset="0"/>
                <a:cs typeface="Arial" panose="020B0604020202020204" pitchFamily="34" charset="0"/>
              </a:rPr>
              <a:t> ?</a:t>
            </a:r>
            <a:r>
              <a:rPr lang="en-US" altLang="ms-MY" sz="1400">
                <a:latin typeface="Arial" panose="020B0604020202020204" pitchFamily="34" charset="0"/>
                <a:cs typeface="Arial" panose="020B0604020202020204" pitchFamily="34" charset="0"/>
                <a:hlinkClick r:id="" action="ppaction://noaction"/>
              </a:rPr>
              <a:t> </a:t>
            </a:r>
            <a:endParaRPr lang="en-US" altLang="ms-MY" sz="14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07DB15F6-79B4-44C5-A16B-3CBF5F71FAA0}"/>
              </a:ext>
            </a:extLst>
          </p:cNvPr>
          <p:cNvGraphicFramePr>
            <a:graphicFrameLocks noGrp="1"/>
          </p:cNvGraphicFramePr>
          <p:nvPr>
            <p:extLst>
              <p:ext uri="{D42A27DB-BD31-4B8C-83A1-F6EECF244321}">
                <p14:modId xmlns:p14="http://schemas.microsoft.com/office/powerpoint/2010/main" val="295056668"/>
              </p:ext>
            </p:extLst>
          </p:nvPr>
        </p:nvGraphicFramePr>
        <p:xfrm>
          <a:off x="0" y="3429000"/>
          <a:ext cx="11785119" cy="3189288"/>
        </p:xfrm>
        <a:graphic>
          <a:graphicData uri="http://schemas.openxmlformats.org/drawingml/2006/table">
            <a:tbl>
              <a:tblPr firstRow="1" firstCol="1" bandRow="1">
                <a:tableStyleId>{5940675A-B579-460E-94D1-54222C63F5DA}</a:tableStyleId>
              </a:tblPr>
              <a:tblGrid>
                <a:gridCol w="799619">
                  <a:extLst>
                    <a:ext uri="{9D8B030D-6E8A-4147-A177-3AD203B41FA5}">
                      <a16:colId xmlns:a16="http://schemas.microsoft.com/office/drawing/2014/main" val="20000"/>
                    </a:ext>
                  </a:extLst>
                </a:gridCol>
                <a:gridCol w="3543300">
                  <a:extLst>
                    <a:ext uri="{9D8B030D-6E8A-4147-A177-3AD203B41FA5}">
                      <a16:colId xmlns:a16="http://schemas.microsoft.com/office/drawing/2014/main" val="476129435"/>
                    </a:ext>
                  </a:extLst>
                </a:gridCol>
                <a:gridCol w="737184">
                  <a:extLst>
                    <a:ext uri="{9D8B030D-6E8A-4147-A177-3AD203B41FA5}">
                      <a16:colId xmlns:a16="http://schemas.microsoft.com/office/drawing/2014/main" val="3740352676"/>
                    </a:ext>
                  </a:extLst>
                </a:gridCol>
                <a:gridCol w="1733434">
                  <a:extLst>
                    <a:ext uri="{9D8B030D-6E8A-4147-A177-3AD203B41FA5}">
                      <a16:colId xmlns:a16="http://schemas.microsoft.com/office/drawing/2014/main" val="20003"/>
                    </a:ext>
                  </a:extLst>
                </a:gridCol>
                <a:gridCol w="1915906">
                  <a:extLst>
                    <a:ext uri="{9D8B030D-6E8A-4147-A177-3AD203B41FA5}">
                      <a16:colId xmlns:a16="http://schemas.microsoft.com/office/drawing/2014/main" val="20004"/>
                    </a:ext>
                  </a:extLst>
                </a:gridCol>
                <a:gridCol w="3055676">
                  <a:extLst>
                    <a:ext uri="{9D8B030D-6E8A-4147-A177-3AD203B41FA5}">
                      <a16:colId xmlns:a16="http://schemas.microsoft.com/office/drawing/2014/main" val="20005"/>
                    </a:ext>
                  </a:extLst>
                </a:gridCol>
              </a:tblGrid>
              <a:tr h="233405">
                <a:tc>
                  <a:txBody>
                    <a:bodyPr/>
                    <a:lstStyle/>
                    <a:p>
                      <a:pPr marL="90170" algn="ctr">
                        <a:lnSpc>
                          <a:spcPct val="100000"/>
                        </a:lnSpc>
                        <a:spcAft>
                          <a:spcPts val="0"/>
                        </a:spcAft>
                      </a:pPr>
                      <a:r>
                        <a:rPr lang="ms-MY" sz="1000" b="1" dirty="0">
                          <a:effectLst/>
                          <a:latin typeface="Arial" panose="020B0604020202020204" pitchFamily="34" charset="0"/>
                          <a:cs typeface="Arial" panose="020B0604020202020204" pitchFamily="34" charset="0"/>
                        </a:rPr>
                        <a:t>BIL.</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90170" algn="ctr">
                        <a:lnSpc>
                          <a:spcPct val="100000"/>
                        </a:lnSpc>
                        <a:spcAft>
                          <a:spcPts val="0"/>
                        </a:spcAft>
                      </a:pPr>
                      <a:r>
                        <a:rPr lang="ms-MY" sz="1000" b="1">
                          <a:effectLst/>
                          <a:latin typeface="Arial" panose="020B0604020202020204" pitchFamily="34" charset="0"/>
                          <a:cs typeface="Arial" panose="020B0604020202020204" pitchFamily="34" charset="0"/>
                        </a:rPr>
                        <a:t>PERKARA</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000" b="1">
                          <a:effectLst/>
                          <a:latin typeface="Arial" panose="020B0604020202020204" pitchFamily="34" charset="0"/>
                          <a:cs typeface="Arial" panose="020B0604020202020204" pitchFamily="34" charset="0"/>
                        </a:rPr>
                        <a:t>KUANTITI</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0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000" b="1" dirty="0">
                          <a:effectLst/>
                          <a:latin typeface="Arial" panose="020B0604020202020204" pitchFamily="34" charset="0"/>
                          <a:cs typeface="Arial" panose="020B0604020202020204" pitchFamily="34" charset="0"/>
                        </a:rPr>
                        <a:t>(RM)</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0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000" b="1" dirty="0">
                          <a:effectLst/>
                          <a:latin typeface="Arial" panose="020B0604020202020204" pitchFamily="34" charset="0"/>
                          <a:cs typeface="Arial" panose="020B0604020202020204" pitchFamily="34" charset="0"/>
                        </a:rPr>
                        <a:t>(RM)</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000" b="1" dirty="0">
                          <a:effectLst/>
                          <a:latin typeface="Arial" panose="020B0604020202020204" pitchFamily="34" charset="0"/>
                          <a:cs typeface="Arial" panose="020B0604020202020204" pitchFamily="34" charset="0"/>
                        </a:rPr>
                        <a:t>CATATAN</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0"/>
                  </a:ext>
                </a:extLst>
              </a:tr>
              <a:tr h="157385">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000" b="1" kern="1200" dirty="0">
                          <a:effectLst/>
                          <a:latin typeface="Arial" panose="020B0604020202020204" pitchFamily="34" charset="0"/>
                          <a:cs typeface="Arial" panose="020B0604020202020204" pitchFamily="34" charset="0"/>
                        </a:rPr>
                        <a:t>(A) PERKAKASAN ICT</a:t>
                      </a:r>
                      <a:endParaRPr lang="en-MY" sz="1000" b="1" kern="1200" dirty="0">
                        <a:solidFill>
                          <a:schemeClr val="dk1"/>
                        </a:solidFill>
                        <a:latin typeface="Arial" panose="020B0604020202020204" pitchFamily="34" charset="0"/>
                        <a:ea typeface="+mn-ea"/>
                        <a:cs typeface="Arial" panose="020B0604020202020204" pitchFamily="34" charset="0"/>
                      </a:endParaRPr>
                    </a:p>
                  </a:txBody>
                  <a:tcPr marL="7142" marR="7142" marT="7144" marB="0"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1"/>
                  </a:ext>
                </a:extLst>
              </a:tr>
              <a:tr h="1026271">
                <a:tc>
                  <a:txBody>
                    <a:bodyPr/>
                    <a:lstStyle/>
                    <a:p>
                      <a:pPr algn="ctr" fontAlgn="ctr">
                        <a:lnSpc>
                          <a:spcPts val="1510"/>
                        </a:lnSpc>
                        <a:spcAft>
                          <a:spcPts val="0"/>
                        </a:spcAft>
                      </a:pPr>
                      <a:r>
                        <a:rPr lang="en-MY" sz="1000" kern="1200" dirty="0">
                          <a:effectLst/>
                          <a:latin typeface="Arial" panose="020B0604020202020204" pitchFamily="34" charset="0"/>
                          <a:cs typeface="Arial" panose="020B0604020202020204" pitchFamily="34" charset="0"/>
                        </a:rPr>
                        <a:t>1.</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nSpc>
                          <a:spcPct val="100000"/>
                        </a:lnSpc>
                        <a:spcBef>
                          <a:spcPts val="0"/>
                        </a:spcBef>
                        <a:spcAft>
                          <a:spcPts val="0"/>
                        </a:spcAft>
                      </a:pPr>
                      <a:r>
                        <a:rPr lang="en-MY" sz="1000" b="1">
                          <a:effectLst/>
                          <a:latin typeface="Arial" panose="020B0604020202020204" pitchFamily="34" charset="0"/>
                          <a:cs typeface="Arial" panose="020B0604020202020204" pitchFamily="34" charset="0"/>
                        </a:rPr>
                        <a:t>Server</a:t>
                      </a:r>
                    </a:p>
                    <a:p>
                      <a:pPr>
                        <a:lnSpc>
                          <a:spcPct val="100000"/>
                        </a:lnSpc>
                        <a:spcBef>
                          <a:spcPts val="0"/>
                        </a:spcBef>
                        <a:spcAft>
                          <a:spcPts val="0"/>
                        </a:spcAft>
                      </a:pPr>
                      <a:r>
                        <a:rPr lang="en-MY" sz="1000">
                          <a:effectLst/>
                          <a:latin typeface="Arial" panose="020B0604020202020204" pitchFamily="34" charset="0"/>
                          <a:cs typeface="Arial" panose="020B0604020202020204" pitchFamily="34" charset="0"/>
                        </a:rPr>
                        <a:t>Intel Cpu 4110 8c 2.1 GHZ H X2</a:t>
                      </a:r>
                    </a:p>
                    <a:p>
                      <a:pPr>
                        <a:lnSpc>
                          <a:spcPct val="100000"/>
                        </a:lnSpc>
                        <a:spcBef>
                          <a:spcPts val="0"/>
                        </a:spcBef>
                        <a:spcAft>
                          <a:spcPts val="0"/>
                        </a:spcAft>
                      </a:pPr>
                      <a:r>
                        <a:rPr lang="en-MY" sz="1000">
                          <a:effectLst/>
                          <a:latin typeface="Arial" panose="020B0604020202020204" pitchFamily="34" charset="0"/>
                          <a:cs typeface="Arial" panose="020B0604020202020204" pitchFamily="34" charset="0"/>
                        </a:rPr>
                        <a:t>Memory 16GB RDIMM H X12</a:t>
                      </a:r>
                    </a:p>
                    <a:p>
                      <a:pPr>
                        <a:lnSpc>
                          <a:spcPct val="100000"/>
                        </a:lnSpc>
                        <a:spcBef>
                          <a:spcPts val="0"/>
                        </a:spcBef>
                        <a:spcAft>
                          <a:spcPts val="0"/>
                        </a:spcAft>
                      </a:pPr>
                      <a:r>
                        <a:rPr lang="en-MY" sz="1000">
                          <a:effectLst/>
                          <a:latin typeface="Arial" panose="020B0604020202020204" pitchFamily="34" charset="0"/>
                          <a:cs typeface="Arial" panose="020B0604020202020204" pitchFamily="34" charset="0"/>
                        </a:rPr>
                        <a:t>Hdd 4tb 7.2k Rpm 3.5Inch X5</a:t>
                      </a:r>
                    </a:p>
                    <a:p>
                      <a:pPr>
                        <a:lnSpc>
                          <a:spcPct val="100000"/>
                        </a:lnSpc>
                        <a:spcBef>
                          <a:spcPts val="0"/>
                        </a:spcBef>
                        <a:spcAft>
                          <a:spcPts val="0"/>
                        </a:spcAft>
                      </a:pPr>
                      <a:r>
                        <a:rPr lang="en-MY" sz="1000">
                          <a:effectLst/>
                          <a:latin typeface="Arial" panose="020B0604020202020204" pitchFamily="34" charset="0"/>
                          <a:cs typeface="Arial" panose="020B0604020202020204" pitchFamily="34" charset="0"/>
                        </a:rPr>
                        <a:t>Cache SSD S570 1600Gb 10wpd2.5 X1</a:t>
                      </a:r>
                    </a:p>
                    <a:p>
                      <a:pPr>
                        <a:lnSpc>
                          <a:spcPct val="100000"/>
                        </a:lnSpc>
                        <a:spcBef>
                          <a:spcPts val="0"/>
                        </a:spcBef>
                        <a:spcAft>
                          <a:spcPts val="0"/>
                        </a:spcAft>
                      </a:pPr>
                      <a:r>
                        <a:rPr lang="en-MY" sz="1000">
                          <a:effectLst/>
                          <a:latin typeface="Arial" panose="020B0604020202020204" pitchFamily="34" charset="0"/>
                          <a:cs typeface="Arial" panose="020B0604020202020204" pitchFamily="34" charset="0"/>
                        </a:rPr>
                        <a:t>Intel X710 QP 10gb SFP+ H</a:t>
                      </a:r>
                    </a:p>
                    <a:p>
                      <a:pPr>
                        <a:lnSpc>
                          <a:spcPct val="100000"/>
                        </a:lnSpc>
                        <a:spcBef>
                          <a:spcPts val="0"/>
                        </a:spcBef>
                        <a:spcAft>
                          <a:spcPts val="0"/>
                        </a:spcAft>
                      </a:pPr>
                      <a:r>
                        <a:rPr lang="en-MY" sz="1000">
                          <a:effectLst/>
                          <a:latin typeface="Arial" panose="020B0604020202020204" pitchFamily="34" charset="0"/>
                          <a:cs typeface="Arial" panose="020B0604020202020204" pitchFamily="34" charset="0"/>
                        </a:rPr>
                        <a:t>Dual Hotplg 1100w Ps</a:t>
                      </a:r>
                    </a:p>
                    <a:p>
                      <a:pPr>
                        <a:lnSpc>
                          <a:spcPct val="100000"/>
                        </a:lnSpc>
                        <a:spcBef>
                          <a:spcPts val="0"/>
                        </a:spcBef>
                        <a:spcAft>
                          <a:spcPts val="0"/>
                        </a:spcAft>
                      </a:pPr>
                      <a:r>
                        <a:rPr lang="en-MY" sz="1000">
                          <a:effectLst/>
                          <a:latin typeface="Arial" panose="020B0604020202020204" pitchFamily="34" charset="0"/>
                          <a:cs typeface="Arial" panose="020B0604020202020204" pitchFamily="34" charset="0"/>
                        </a:rPr>
                        <a:t>Jaminan : 3 tahun </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lnSpc>
                          <a:spcPct val="115000"/>
                        </a:lnSpc>
                        <a:spcBef>
                          <a:spcPts val="300"/>
                        </a:spcBef>
                        <a:spcAft>
                          <a:spcPts val="300"/>
                        </a:spcAft>
                      </a:pPr>
                      <a:r>
                        <a:rPr lang="en-MY" sz="1000">
                          <a:effectLst/>
                          <a:latin typeface="Arial" panose="020B0604020202020204" pitchFamily="34" charset="0"/>
                          <a:cs typeface="Arial" panose="020B0604020202020204" pitchFamily="34" charset="0"/>
                        </a:rPr>
                        <a:t>1 unit</a:t>
                      </a:r>
                      <a:endParaRPr lang="en-MY" sz="10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algn="r">
                        <a:lnSpc>
                          <a:spcPct val="115000"/>
                        </a:lnSpc>
                        <a:spcBef>
                          <a:spcPts val="300"/>
                        </a:spcBef>
                        <a:spcAft>
                          <a:spcPts val="300"/>
                        </a:spcAft>
                      </a:pPr>
                      <a:r>
                        <a:rPr lang="en-MY" sz="1000">
                          <a:effectLst/>
                          <a:latin typeface="Arial" panose="020B0604020202020204" pitchFamily="34" charset="0"/>
                          <a:cs typeface="Arial" panose="020B0604020202020204" pitchFamily="34" charset="0"/>
                        </a:rPr>
                        <a:t>XXX,XXX.00</a:t>
                      </a:r>
                      <a:endParaRPr lang="en-MY" sz="10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indent="0" algn="r" defTabSz="914400" rtl="0" eaLnBrk="1" fontAlgn="auto" latinLnBrk="0" hangingPunct="1">
                        <a:lnSpc>
                          <a:spcPct val="115000"/>
                        </a:lnSpc>
                        <a:spcBef>
                          <a:spcPts val="300"/>
                        </a:spcBef>
                        <a:spcAft>
                          <a:spcPts val="300"/>
                        </a:spcAft>
                        <a:buClrTx/>
                        <a:buSzTx/>
                        <a:buFontTx/>
                        <a:buNone/>
                        <a:tabLst/>
                        <a:defRPr/>
                      </a:pPr>
                      <a:endParaRPr lang="en-MY" sz="1000" dirty="0">
                        <a:effectLst/>
                        <a:latin typeface="Arial" panose="020B0604020202020204" pitchFamily="34" charset="0"/>
                        <a:cs typeface="Arial" panose="020B0604020202020204" pitchFamily="34" charset="0"/>
                      </a:endParaRPr>
                    </a:p>
                    <a:p>
                      <a:pPr algn="r">
                        <a:lnSpc>
                          <a:spcPct val="115000"/>
                        </a:lnSpc>
                        <a:spcBef>
                          <a:spcPts val="300"/>
                        </a:spcBef>
                        <a:spcAft>
                          <a:spcPts val="300"/>
                        </a:spcAft>
                      </a:pPr>
                      <a:r>
                        <a:rPr lang="en-MY" sz="1000">
                          <a:effectLst/>
                          <a:latin typeface="Arial" panose="020B0604020202020204" pitchFamily="34" charset="0"/>
                          <a:cs typeface="Arial" panose="020B0604020202020204" pitchFamily="34" charset="0"/>
                        </a:rPr>
                        <a:t>XXX,XXX.00</a:t>
                      </a:r>
                      <a:endParaRPr lang="en-MY" sz="1000" dirty="0">
                        <a:effectLst/>
                        <a:latin typeface="Arial" panose="020B0604020202020204" pitchFamily="34" charset="0"/>
                        <a:cs typeface="Arial" panose="020B0604020202020204" pitchFamily="34" charset="0"/>
                      </a:endParaRPr>
                    </a:p>
                    <a:p>
                      <a:pPr algn="r">
                        <a:lnSpc>
                          <a:spcPct val="115000"/>
                        </a:lnSpc>
                        <a:spcBef>
                          <a:spcPts val="300"/>
                        </a:spcBef>
                        <a:spcAft>
                          <a:spcPts val="300"/>
                        </a:spcAft>
                      </a:pPr>
                      <a:endParaRPr lang="en-MY" sz="10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000" u="sng" baseline="0" dirty="0" err="1">
                          <a:effectLst/>
                          <a:latin typeface="Arial" panose="020B0604020202020204" pitchFamily="34" charset="0"/>
                          <a:cs typeface="Arial" panose="020B0604020202020204" pitchFamily="34" charset="0"/>
                        </a:rPr>
                        <a:t>Lokasi</a:t>
                      </a:r>
                      <a:r>
                        <a:rPr lang="en-US" sz="1000" u="sng" baseline="0" dirty="0">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000" baseline="0" dirty="0" err="1">
                          <a:effectLst/>
                          <a:latin typeface="Arial" panose="020B0604020202020204" pitchFamily="34" charset="0"/>
                          <a:cs typeface="Arial" panose="020B0604020202020204" pitchFamily="34" charset="0"/>
                        </a:rPr>
                        <a:t>Bilik</a:t>
                      </a:r>
                      <a:r>
                        <a:rPr lang="en-US" sz="1000" baseline="0" dirty="0">
                          <a:effectLst/>
                          <a:latin typeface="Arial" panose="020B0604020202020204" pitchFamily="34" charset="0"/>
                          <a:cs typeface="Arial" panose="020B0604020202020204" pitchFamily="34" charset="0"/>
                        </a:rPr>
                        <a:t> </a:t>
                      </a:r>
                      <a:r>
                        <a:rPr lang="en-US" sz="1000" baseline="0" dirty="0" err="1">
                          <a:effectLst/>
                          <a:latin typeface="Arial" panose="020B0604020202020204" pitchFamily="34" charset="0"/>
                          <a:cs typeface="Arial" panose="020B0604020202020204" pitchFamily="34" charset="0"/>
                        </a:rPr>
                        <a:t>Kawalan</a:t>
                      </a:r>
                      <a:r>
                        <a:rPr lang="en-US" sz="1000" baseline="0" dirty="0">
                          <a:effectLst/>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ms-MY" sz="1000" u="sng" kern="1200" dirty="0">
                          <a:effectLst/>
                          <a:latin typeface="Arial" panose="020B0604020202020204" pitchFamily="34" charset="0"/>
                          <a:cs typeface="Arial" panose="020B0604020202020204" pitchFamily="34" charset="0"/>
                        </a:rPr>
                        <a:t>Kegunaan</a:t>
                      </a:r>
                    </a:p>
                    <a:p>
                      <a:pPr marL="0" marR="0" lvl="0" indent="0" algn="l" defTabSz="914400" rtl="0" eaLnBrk="1" fontAlgn="auto" latinLnBrk="0" hangingPunct="1">
                        <a:lnSpc>
                          <a:spcPct val="100000"/>
                        </a:lnSpc>
                        <a:spcBef>
                          <a:spcPts val="300"/>
                        </a:spcBef>
                        <a:spcAft>
                          <a:spcPts val="300"/>
                        </a:spcAft>
                        <a:buClrTx/>
                        <a:buSzTx/>
                        <a:buFontTx/>
                        <a:buNone/>
                        <a:tabLst/>
                        <a:defRPr/>
                      </a:pPr>
                      <a:r>
                        <a:rPr lang="ms-MY" sz="1000" kern="1200" dirty="0">
                          <a:effectLst/>
                          <a:latin typeface="Arial" panose="020B0604020202020204" pitchFamily="34" charset="0"/>
                          <a:cs typeface="Arial" panose="020B0604020202020204" pitchFamily="34" charset="0"/>
                        </a:rPr>
                        <a:t>Perisian</a:t>
                      </a:r>
                      <a:r>
                        <a:rPr lang="ms-MY" sz="1000" kern="1200" baseline="0" dirty="0">
                          <a:effectLst/>
                          <a:latin typeface="Arial" panose="020B0604020202020204" pitchFamily="34" charset="0"/>
                          <a:cs typeface="Arial" panose="020B0604020202020204" pitchFamily="34" charset="0"/>
                        </a:rPr>
                        <a:t> antivirus diuruskan oleh MPOB secara berpusat.</a:t>
                      </a:r>
                      <a:endParaRPr lang="ms-MY" sz="1000" kern="12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000" baseline="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10002"/>
                  </a:ext>
                </a:extLst>
              </a:tr>
              <a:tr h="1064418">
                <a:tc>
                  <a:txBody>
                    <a:bodyPr/>
                    <a:lstStyle/>
                    <a:p>
                      <a:pPr algn="ctr" fontAlgn="ctr">
                        <a:spcAft>
                          <a:spcPts val="0"/>
                        </a:spcAft>
                      </a:pPr>
                      <a:r>
                        <a:rPr lang="en-MY" sz="1000" kern="1200">
                          <a:effectLst/>
                          <a:latin typeface="Arial" panose="020B0604020202020204" pitchFamily="34" charset="0"/>
                          <a:cs typeface="Arial" panose="020B0604020202020204" pitchFamily="34" charset="0"/>
                        </a:rPr>
                        <a:t>2.</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nSpc>
                          <a:spcPct val="100000"/>
                        </a:lnSpc>
                        <a:spcBef>
                          <a:spcPts val="300"/>
                        </a:spcBef>
                        <a:spcAft>
                          <a:spcPts val="300"/>
                        </a:spcAft>
                      </a:pPr>
                      <a:r>
                        <a:rPr lang="en-US" sz="1000" b="1">
                          <a:effectLst/>
                          <a:latin typeface="Arial" panose="020B0604020202020204" pitchFamily="34" charset="0"/>
                          <a:cs typeface="Arial" panose="020B0604020202020204" pitchFamily="34" charset="0"/>
                        </a:rPr>
                        <a:t>SAN Storage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Arial" panose="020B0604020202020204" pitchFamily="34" charset="0"/>
                          <a:cs typeface="Arial" panose="020B0604020202020204" pitchFamily="34" charset="0"/>
                        </a:rPr>
                        <a:t>250 TB Storage RAW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Arial" panose="020B0604020202020204" pitchFamily="34" charset="0"/>
                          <a:cs typeface="Arial" panose="020B0604020202020204" pitchFamily="34" charset="0"/>
                        </a:rPr>
                        <a:t>2PB maximum Storage RAW </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000" kern="1200">
                          <a:effectLst/>
                          <a:latin typeface="Arial" panose="020B0604020202020204" pitchFamily="34" charset="0"/>
                          <a:cs typeface="Arial" panose="020B0604020202020204" pitchFamily="34" charset="0"/>
                        </a:rPr>
                        <a:t>BT60P 60x12TB 7.2K, dual controller 10GbE iSCSI</a:t>
                      </a:r>
                      <a:endParaRPr lang="en-MY" sz="1000">
                        <a:effectLst/>
                        <a:latin typeface="Arial" panose="020B0604020202020204" pitchFamily="34" charset="0"/>
                        <a:cs typeface="Arial" panose="020B0604020202020204" pitchFamily="34" charset="0"/>
                      </a:endParaRPr>
                    </a:p>
                    <a:p>
                      <a:pPr>
                        <a:lnSpc>
                          <a:spcPct val="100000"/>
                        </a:lnSpc>
                        <a:spcBef>
                          <a:spcPts val="0"/>
                        </a:spcBef>
                        <a:spcAft>
                          <a:spcPts val="0"/>
                        </a:spcAft>
                      </a:pPr>
                      <a:r>
                        <a:rPr lang="en-US" sz="1000">
                          <a:effectLst/>
                          <a:latin typeface="Arial" panose="020B0604020202020204" pitchFamily="34" charset="0"/>
                          <a:cs typeface="Arial" panose="020B0604020202020204" pitchFamily="34" charset="0"/>
                        </a:rPr>
                        <a:t>RAID Supported : RAID-1, RAID-5, RAID-6</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lnSpc>
                          <a:spcPct val="100000"/>
                        </a:lnSpc>
                        <a:spcBef>
                          <a:spcPts val="300"/>
                        </a:spcBef>
                        <a:spcAft>
                          <a:spcPts val="300"/>
                        </a:spcAft>
                      </a:pPr>
                      <a:r>
                        <a:rPr lang="en-MY" sz="1000">
                          <a:effectLst/>
                          <a:latin typeface="Arial" panose="020B0604020202020204" pitchFamily="34" charset="0"/>
                          <a:cs typeface="Arial" panose="020B0604020202020204" pitchFamily="34" charset="0"/>
                        </a:rPr>
                        <a:t>1 unit</a:t>
                      </a:r>
                      <a:endParaRPr lang="en-MY" sz="10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algn="r">
                        <a:lnSpc>
                          <a:spcPct val="100000"/>
                        </a:lnSpc>
                        <a:spcBef>
                          <a:spcPts val="300"/>
                        </a:spcBef>
                        <a:spcAft>
                          <a:spcPts val="300"/>
                        </a:spcAft>
                      </a:pPr>
                      <a:r>
                        <a:rPr lang="en-MY" sz="1000" dirty="0">
                          <a:effectLst/>
                          <a:latin typeface="Arial" panose="020B0604020202020204" pitchFamily="34" charset="0"/>
                          <a:cs typeface="Arial" panose="020B0604020202020204" pitchFamily="34" charset="0"/>
                        </a:rPr>
                        <a:t>XX,XXX.00</a:t>
                      </a:r>
                      <a:endParaRPr lang="en-MY" sz="10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algn="r">
                        <a:lnSpc>
                          <a:spcPct val="100000"/>
                        </a:lnSpc>
                        <a:spcBef>
                          <a:spcPts val="300"/>
                        </a:spcBef>
                        <a:spcAft>
                          <a:spcPts val="300"/>
                        </a:spcAft>
                      </a:pPr>
                      <a:r>
                        <a:rPr lang="en-MY" sz="1000" dirty="0">
                          <a:effectLst/>
                          <a:latin typeface="Arial" panose="020B0604020202020204" pitchFamily="34" charset="0"/>
                          <a:cs typeface="Arial" panose="020B0604020202020204" pitchFamily="34" charset="0"/>
                        </a:rPr>
                        <a:t>XX,XXX.00</a:t>
                      </a:r>
                      <a:endParaRPr lang="en-MY" sz="10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000" u="sng" baseline="0" dirty="0" err="1">
                          <a:effectLst/>
                          <a:latin typeface="Arial" panose="020B0604020202020204" pitchFamily="34" charset="0"/>
                          <a:cs typeface="Arial" panose="020B0604020202020204" pitchFamily="34" charset="0"/>
                        </a:rPr>
                        <a:t>Lokasi</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Pusat</a:t>
                      </a:r>
                      <a:r>
                        <a:rPr lang="en-US" sz="1000" u="none" baseline="0" dirty="0">
                          <a:effectLst/>
                          <a:latin typeface="Arial" panose="020B0604020202020204" pitchFamily="34" charset="0"/>
                          <a:cs typeface="Arial" panose="020B0604020202020204" pitchFamily="34" charset="0"/>
                        </a:rPr>
                        <a:t> Data </a:t>
                      </a:r>
                      <a:r>
                        <a:rPr lang="en-US" sz="1000" u="none" baseline="0" dirty="0" err="1">
                          <a:effectLst/>
                          <a:latin typeface="Arial" panose="020B0604020202020204" pitchFamily="34" charset="0"/>
                          <a:cs typeface="Arial" panose="020B0604020202020204" pitchFamily="34" charset="0"/>
                        </a:rPr>
                        <a:t>Ibu</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Pejabat</a:t>
                      </a:r>
                      <a:r>
                        <a:rPr lang="en-US" sz="1000" u="none" baseline="0" dirty="0">
                          <a:effectLst/>
                          <a:latin typeface="Arial" panose="020B0604020202020204" pitchFamily="34" charset="0"/>
                          <a:cs typeface="Arial" panose="020B0604020202020204" pitchFamily="34" charset="0"/>
                        </a:rPr>
                        <a:t> JKR Malaysia</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000" u="sng" baseline="0" dirty="0" err="1">
                          <a:effectLst/>
                          <a:latin typeface="Arial" panose="020B0604020202020204" pitchFamily="34" charset="0"/>
                          <a:cs typeface="Arial" panose="020B0604020202020204" pitchFamily="34" charset="0"/>
                        </a:rPr>
                        <a:t>Kegunaan</a:t>
                      </a:r>
                      <a:r>
                        <a:rPr lang="en-US" sz="1000" u="none" baseline="0" dirty="0">
                          <a:effectLst/>
                          <a:latin typeface="Arial" panose="020B0604020202020204" pitchFamily="34" charset="0"/>
                          <a:cs typeface="Arial" panose="020B0604020202020204" pitchFamily="34" charset="0"/>
                        </a:rPr>
                        <a:t>: Hitachi SAN storage </a:t>
                      </a:r>
                      <a:r>
                        <a:rPr lang="en-US" sz="1000" u="none" baseline="0" dirty="0" err="1">
                          <a:effectLst/>
                          <a:latin typeface="Arial" panose="020B0604020202020204" pitchFamily="34" charset="0"/>
                          <a:cs typeface="Arial" panose="020B0604020202020204" pitchFamily="34" charset="0"/>
                        </a:rPr>
                        <a:t>sedia</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ada</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kapasiti</a:t>
                      </a:r>
                      <a:r>
                        <a:rPr lang="en-US" sz="1000" u="none" baseline="0" dirty="0">
                          <a:effectLst/>
                          <a:latin typeface="Arial" panose="020B0604020202020204" pitchFamily="34" charset="0"/>
                          <a:cs typeface="Arial" panose="020B0604020202020204" pitchFamily="34" charset="0"/>
                        </a:rPr>
                        <a:t> 148 TB) </a:t>
                      </a:r>
                      <a:r>
                        <a:rPr lang="en-US" sz="1000" u="none" baseline="0" dirty="0" err="1">
                          <a:effectLst/>
                          <a:latin typeface="Arial" panose="020B0604020202020204" pitchFamily="34" charset="0"/>
                          <a:cs typeface="Arial" panose="020B0604020202020204" pitchFamily="34" charset="0"/>
                        </a:rPr>
                        <a:t>telah</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EoSL</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pada</a:t>
                      </a:r>
                      <a:r>
                        <a:rPr lang="en-US" sz="1000" u="none" baseline="0" dirty="0">
                          <a:effectLst/>
                          <a:latin typeface="Arial" panose="020B0604020202020204" pitchFamily="34" charset="0"/>
                          <a:cs typeface="Arial" panose="020B0604020202020204" pitchFamily="34" charset="0"/>
                        </a:rPr>
                        <a:t> 30 Jun 2020. </a:t>
                      </a:r>
                      <a:r>
                        <a:rPr lang="en-US" sz="1000" u="none" baseline="0" dirty="0" err="1">
                          <a:effectLst/>
                          <a:latin typeface="Arial" panose="020B0604020202020204" pitchFamily="34" charset="0"/>
                          <a:cs typeface="Arial" panose="020B0604020202020204" pitchFamily="34" charset="0"/>
                        </a:rPr>
                        <a:t>Perolehan</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pada</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tahun</a:t>
                      </a:r>
                      <a:r>
                        <a:rPr lang="en-US" sz="1000" u="none" baseline="0" dirty="0">
                          <a:effectLst/>
                          <a:latin typeface="Arial" panose="020B0604020202020204" pitchFamily="34" charset="0"/>
                          <a:cs typeface="Arial" panose="020B0604020202020204" pitchFamily="34" charset="0"/>
                        </a:rPr>
                        <a:t> 2012.Kapasiti storage </a:t>
                      </a:r>
                      <a:r>
                        <a:rPr lang="en-US" sz="1000" u="none" baseline="0" dirty="0" err="1">
                          <a:effectLst/>
                          <a:latin typeface="Arial" panose="020B0604020202020204" pitchFamily="34" charset="0"/>
                          <a:cs typeface="Arial" panose="020B0604020202020204" pitchFamily="34" charset="0"/>
                        </a:rPr>
                        <a:t>sedia</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ada</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tidak</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dapat</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menampung</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keperluan</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projek</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BIMKeperluan</a:t>
                      </a:r>
                      <a:r>
                        <a:rPr lang="en-US" sz="1000" u="none" baseline="0" dirty="0">
                          <a:effectLst/>
                          <a:latin typeface="Arial" panose="020B0604020202020204" pitchFamily="34" charset="0"/>
                          <a:cs typeface="Arial" panose="020B0604020202020204" pitchFamily="34" charset="0"/>
                        </a:rPr>
                        <a:t> SAN Storage di </a:t>
                      </a:r>
                      <a:r>
                        <a:rPr lang="en-US" sz="1000" u="none" baseline="0" dirty="0" err="1">
                          <a:effectLst/>
                          <a:latin typeface="Arial" panose="020B0604020202020204" pitchFamily="34" charset="0"/>
                          <a:cs typeface="Arial" panose="020B0604020202020204" pitchFamily="34" charset="0"/>
                        </a:rPr>
                        <a:t>premis</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kerana</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Projek</a:t>
                      </a:r>
                      <a:r>
                        <a:rPr lang="en-US" sz="1000" u="none" baseline="0" dirty="0">
                          <a:effectLst/>
                          <a:latin typeface="Arial" panose="020B0604020202020204" pitchFamily="34" charset="0"/>
                          <a:cs typeface="Arial" panose="020B0604020202020204" pitchFamily="34" charset="0"/>
                        </a:rPr>
                        <a:t> BIM </a:t>
                      </a:r>
                      <a:r>
                        <a:rPr lang="en-US" sz="1000" u="none" baseline="0" dirty="0" err="1">
                          <a:effectLst/>
                          <a:latin typeface="Arial" panose="020B0604020202020204" pitchFamily="34" charset="0"/>
                          <a:cs typeface="Arial" panose="020B0604020202020204" pitchFamily="34" charset="0"/>
                        </a:rPr>
                        <a:t>melibatkan</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aktiviti</a:t>
                      </a:r>
                      <a:r>
                        <a:rPr lang="en-US" sz="1000" u="none" baseline="0" dirty="0">
                          <a:effectLst/>
                          <a:latin typeface="Arial" panose="020B0604020202020204" pitchFamily="34" charset="0"/>
                          <a:cs typeface="Arial" panose="020B0604020202020204" pitchFamily="34" charset="0"/>
                        </a:rPr>
                        <a:t> rendering yang </a:t>
                      </a:r>
                      <a:r>
                        <a:rPr lang="en-US" sz="1000" u="none" baseline="0" dirty="0" err="1">
                          <a:effectLst/>
                          <a:latin typeface="Arial" panose="020B0604020202020204" pitchFamily="34" charset="0"/>
                          <a:cs typeface="Arial" panose="020B0604020202020204" pitchFamily="34" charset="0"/>
                        </a:rPr>
                        <a:t>tidak</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sesuai</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dibuat</a:t>
                      </a:r>
                      <a:r>
                        <a:rPr lang="en-US" sz="1000" u="none" baseline="0" dirty="0">
                          <a:effectLst/>
                          <a:latin typeface="Arial" panose="020B0604020202020204" pitchFamily="34" charset="0"/>
                          <a:cs typeface="Arial" panose="020B0604020202020204" pitchFamily="34" charset="0"/>
                        </a:rPr>
                        <a:t> </a:t>
                      </a:r>
                      <a:r>
                        <a:rPr lang="en-US" sz="1000" u="none" baseline="0" dirty="0" err="1">
                          <a:effectLst/>
                          <a:latin typeface="Arial" panose="020B0604020202020204" pitchFamily="34" charset="0"/>
                          <a:cs typeface="Arial" panose="020B0604020202020204" pitchFamily="34" charset="0"/>
                        </a:rPr>
                        <a:t>secara</a:t>
                      </a:r>
                      <a:r>
                        <a:rPr lang="en-US" sz="1000" u="none" baseline="0" dirty="0">
                          <a:effectLst/>
                          <a:latin typeface="Arial" panose="020B0604020202020204" pitchFamily="34" charset="0"/>
                          <a:cs typeface="Arial" panose="020B0604020202020204" pitchFamily="34" charset="0"/>
                        </a:rPr>
                        <a:t> cloud- based</a:t>
                      </a:r>
                      <a:endParaRPr lang="en-MY" sz="1000" u="none"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10004"/>
                  </a:ext>
                </a:extLst>
              </a:tr>
            </a:tbl>
          </a:graphicData>
        </a:graphic>
      </p:graphicFrame>
      <p:sp>
        <p:nvSpPr>
          <p:cNvPr id="9" name="Rectangle 8">
            <a:extLst>
              <a:ext uri="{FF2B5EF4-FFF2-40B4-BE49-F238E27FC236}">
                <a16:creationId xmlns:a16="http://schemas.microsoft.com/office/drawing/2014/main" id="{B617E941-E56B-41B7-8835-B632707E9663}"/>
              </a:ext>
            </a:extLst>
          </p:cNvPr>
          <p:cNvSpPr/>
          <p:nvPr/>
        </p:nvSpPr>
        <p:spPr>
          <a:xfrm rot="1470579">
            <a:off x="3464711" y="4208073"/>
            <a:ext cx="3956516"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CONTOH 2</a:t>
            </a:r>
          </a:p>
        </p:txBody>
      </p:sp>
    </p:spTree>
    <p:extLst>
      <p:ext uri="{BB962C8B-B14F-4D97-AF65-F5344CB8AC3E}">
        <p14:creationId xmlns:p14="http://schemas.microsoft.com/office/powerpoint/2010/main" val="1904209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9550"/>
            <a:ext cx="12192000" cy="432000"/>
          </a:xfrm>
          <a:ln>
            <a:solidFill>
              <a:schemeClr val="tx1"/>
            </a:solidFill>
          </a:ln>
        </p:spPr>
        <p:txBody>
          <a:bodyPr>
            <a:normAutofit/>
          </a:bodyPr>
          <a:lstStyle/>
          <a:p>
            <a:pPr marL="177800"/>
            <a:r>
              <a:rPr lang="ms-MY" sz="2400" b="1">
                <a:latin typeface="Arial" panose="020B0604020202020204" pitchFamily="34" charset="0"/>
                <a:cs typeface="Arial" panose="020B0604020202020204" pitchFamily="34" charset="0"/>
              </a:rPr>
              <a:t>PERINCIAN B :</a:t>
            </a:r>
            <a:r>
              <a:rPr lang="ms-MY" sz="2400" b="1" baseline="0">
                <a:latin typeface="Arial" panose="020B0604020202020204" pitchFamily="34" charset="0"/>
                <a:cs typeface="Arial" panose="020B0604020202020204" pitchFamily="34" charset="0"/>
              </a:rPr>
              <a:t> PEMBANGUNAN SISTEM APLIKASI</a:t>
            </a:r>
            <a:endParaRPr lang="ms-MY" sz="24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72680694"/>
              </p:ext>
            </p:extLst>
          </p:nvPr>
        </p:nvGraphicFramePr>
        <p:xfrm>
          <a:off x="0" y="721964"/>
          <a:ext cx="12192001" cy="2403462"/>
        </p:xfrm>
        <a:graphic>
          <a:graphicData uri="http://schemas.openxmlformats.org/drawingml/2006/table">
            <a:tbl>
              <a:tblPr firstRow="1" bandRow="1">
                <a:tableStyleId>{5C22544A-7EE6-4342-B048-85BDC9FD1C3A}</a:tableStyleId>
              </a:tblPr>
              <a:tblGrid>
                <a:gridCol w="545464">
                  <a:extLst>
                    <a:ext uri="{9D8B030D-6E8A-4147-A177-3AD203B41FA5}">
                      <a16:colId xmlns:a16="http://schemas.microsoft.com/office/drawing/2014/main" val="2081028044"/>
                    </a:ext>
                  </a:extLst>
                </a:gridCol>
                <a:gridCol w="4534536">
                  <a:extLst>
                    <a:ext uri="{9D8B030D-6E8A-4147-A177-3AD203B41FA5}">
                      <a16:colId xmlns:a16="http://schemas.microsoft.com/office/drawing/2014/main" val="3527918145"/>
                    </a:ext>
                  </a:extLst>
                </a:gridCol>
                <a:gridCol w="1674761">
                  <a:extLst>
                    <a:ext uri="{9D8B030D-6E8A-4147-A177-3AD203B41FA5}">
                      <a16:colId xmlns:a16="http://schemas.microsoft.com/office/drawing/2014/main" val="3591074957"/>
                    </a:ext>
                  </a:extLst>
                </a:gridCol>
                <a:gridCol w="1445342">
                  <a:extLst>
                    <a:ext uri="{9D8B030D-6E8A-4147-A177-3AD203B41FA5}">
                      <a16:colId xmlns:a16="http://schemas.microsoft.com/office/drawing/2014/main" val="1153881170"/>
                    </a:ext>
                  </a:extLst>
                </a:gridCol>
                <a:gridCol w="1544304">
                  <a:extLst>
                    <a:ext uri="{9D8B030D-6E8A-4147-A177-3AD203B41FA5}">
                      <a16:colId xmlns:a16="http://schemas.microsoft.com/office/drawing/2014/main" val="2648891772"/>
                    </a:ext>
                  </a:extLst>
                </a:gridCol>
                <a:gridCol w="2447594">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BIL.</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PERKARA</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da-DK" sz="1000" i="1">
                          <a:solidFill>
                            <a:schemeClr val="tx1"/>
                          </a:solidFill>
                          <a:effectLst/>
                          <a:latin typeface="Arial" panose="020B0604020202020204" pitchFamily="34" charset="0"/>
                          <a:cs typeface="Arial" panose="020B0604020202020204" pitchFamily="34" charset="0"/>
                        </a:rPr>
                        <a:t>MANDAYS</a:t>
                      </a:r>
                    </a:p>
                    <a:p>
                      <a:pPr marL="26670" algn="ctr">
                        <a:lnSpc>
                          <a:spcPct val="100000"/>
                        </a:lnSpc>
                        <a:spcAft>
                          <a:spcPts val="0"/>
                        </a:spcAft>
                      </a:pPr>
                      <a:r>
                        <a:rPr lang="da-DK" sz="1000">
                          <a:solidFill>
                            <a:schemeClr val="tx1"/>
                          </a:solidFill>
                          <a:effectLst/>
                          <a:latin typeface="Arial" panose="020B0604020202020204" pitchFamily="34" charset="0"/>
                          <a:cs typeface="Arial" panose="020B0604020202020204" pitchFamily="34" charset="0"/>
                        </a:rPr>
                        <a:t>(BIL. ORANG * BIL. HARI)</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a:solidFill>
                            <a:schemeClr val="tx1"/>
                          </a:solidFill>
                          <a:effectLst/>
                          <a:latin typeface="Arial" panose="020B0604020202020204" pitchFamily="34" charset="0"/>
                          <a:cs typeface="Arial" panose="020B0604020202020204" pitchFamily="34" charset="0"/>
                        </a:rPr>
                        <a:t>HARGA </a:t>
                      </a:r>
                      <a:r>
                        <a:rPr lang="ms-MY" sz="1000" i="1">
                          <a:solidFill>
                            <a:schemeClr val="tx1"/>
                          </a:solidFill>
                          <a:effectLst/>
                          <a:latin typeface="Arial" panose="020B0604020202020204" pitchFamily="34" charset="0"/>
                          <a:cs typeface="Arial" panose="020B0604020202020204" pitchFamily="34" charset="0"/>
                        </a:rPr>
                        <a:t>MANDAYS</a:t>
                      </a:r>
                      <a:endParaRPr lang="ms-MY" sz="1000" i="1" dirty="0">
                        <a:solidFill>
                          <a:schemeClr val="tx1"/>
                        </a:solidFill>
                        <a:effectLst/>
                        <a:latin typeface="Arial" panose="020B0604020202020204" pitchFamily="34" charset="0"/>
                        <a:cs typeface="Arial" panose="020B0604020202020204" pitchFamily="34" charset="0"/>
                      </a:endParaRP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898952"/>
                  </a:ext>
                </a:extLst>
              </a:tr>
              <a:tr h="0">
                <a:tc>
                  <a:txBody>
                    <a:bodyPr/>
                    <a:lstStyle/>
                    <a:p>
                      <a:pPr algn="ctr"/>
                      <a:r>
                        <a:rPr lang="en-MY" sz="1000" b="1">
                          <a:latin typeface="Arial" panose="020B0604020202020204" pitchFamily="34" charset="0"/>
                          <a:cs typeface="Arial" panose="020B0604020202020204" pitchFamily="34" charset="0"/>
                        </a:rPr>
                        <a:t>(B)</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4">
                  <a:txBody>
                    <a:bodyPr/>
                    <a:lstStyle/>
                    <a:p>
                      <a:r>
                        <a:rPr lang="en-MY" sz="1000" b="1">
                          <a:latin typeface="Arial" panose="020B0604020202020204" pitchFamily="34" charset="0"/>
                          <a:cs typeface="Arial" panose="020B0604020202020204" pitchFamily="34" charset="0"/>
                        </a:rPr>
                        <a:t>PEMBANGUNAN SISTEM APLIKASI</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tc>
                <a:tc hMerge="1">
                  <a:txBody>
                    <a:bodyPr/>
                    <a:lstStyle/>
                    <a:p>
                      <a:endParaRPr lang="ms-MY"/>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ms-MY"/>
                    </a:p>
                  </a:txBody>
                  <a:tcPr/>
                </a:tc>
                <a:tc>
                  <a:txBody>
                    <a:bodyPr/>
                    <a:lstStyle/>
                    <a:p>
                      <a:endParaRPr lang="en-MY" sz="10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000" dirty="0">
                          <a:latin typeface="Arial" panose="020B0604020202020204" pitchFamily="34" charset="0"/>
                          <a:cs typeface="Arial" panose="020B0604020202020204" pitchFamily="34" charset="0"/>
                        </a:rPr>
                        <a:t>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10"/>
                        </a:lnSpc>
                        <a:spcAft>
                          <a:spcPts val="0"/>
                        </a:spcAft>
                      </a:pPr>
                      <a:r>
                        <a:rPr lang="ms-MY" sz="1000">
                          <a:solidFill>
                            <a:schemeClr val="tx1"/>
                          </a:solidFill>
                          <a:effectLst/>
                          <a:latin typeface="Arial" panose="020B0604020202020204" pitchFamily="34" charset="0"/>
                          <a:ea typeface="Times New Roman"/>
                          <a:cs typeface="Arial" panose="020B0604020202020204" pitchFamily="34" charset="0"/>
                        </a:rPr>
                        <a:t>Senaraikan Modul yang akan dibangunkan</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ctr" fontAlgn="ctr">
                        <a:lnSpc>
                          <a:spcPts val="1510"/>
                        </a:lnSpc>
                        <a:spcAft>
                          <a:spcPts val="0"/>
                        </a:spcAft>
                        <a:buFont typeface="Wingdings" panose="05000000000000000000" pitchFamily="2" charset="2"/>
                        <a:buNone/>
                      </a:pPr>
                      <a:r>
                        <a:rPr lang="en-US" sz="1000">
                          <a:solidFill>
                            <a:schemeClr val="tx1"/>
                          </a:solidFill>
                          <a:latin typeface="Arial" panose="020B0604020202020204" pitchFamily="34" charset="0"/>
                          <a:cs typeface="Arial" panose="020B0604020202020204" pitchFamily="34" charset="0"/>
                        </a:rPr>
                        <a:t>4 org * 22 hari</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100.00</a:t>
                      </a: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8,800.00</a:t>
                      </a: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Rujuk dan lengkapkan keterangan ringkas fungsi setiap modul.</a:t>
                      </a: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67689731"/>
                  </a:ext>
                </a:extLst>
              </a:tr>
              <a:tr h="337619">
                <a:tc>
                  <a:txBody>
                    <a:bodyPr/>
                    <a:lstStyle/>
                    <a:p>
                      <a:pPr algn="ctr"/>
                      <a:r>
                        <a:rPr lang="en-MY" sz="1000" dirty="0">
                          <a:latin typeface="Arial" panose="020B0604020202020204" pitchFamily="34" charset="0"/>
                          <a:cs typeface="Arial" panose="020B0604020202020204" pitchFamily="34" charset="0"/>
                        </a:rPr>
                        <a:t>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10"/>
                        </a:lnSpc>
                        <a:spcAft>
                          <a:spcPts val="0"/>
                        </a:spcAft>
                      </a:pPr>
                      <a:r>
                        <a:rPr lang="ms-MY" sz="1000">
                          <a:solidFill>
                            <a:srgbClr val="FF0000"/>
                          </a:solidFill>
                          <a:effectLst/>
                          <a:latin typeface="Arial" panose="020B0604020202020204" pitchFamily="34" charset="0"/>
                          <a:ea typeface="Times New Roman"/>
                          <a:cs typeface="Arial" panose="020B0604020202020204" pitchFamily="34" charset="0"/>
                        </a:rPr>
                        <a:t>Modul ABS &lt;nama modul&gt;</a:t>
                      </a:r>
                      <a:endParaRPr lang="ms-MY" sz="1000"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lnSpc>
                          <a:spcPts val="1510"/>
                        </a:lnSpc>
                        <a:spcAft>
                          <a:spcPts val="0"/>
                        </a:spcAft>
                      </a:pPr>
                      <a:r>
                        <a:rPr lang="en-US" sz="100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54918622"/>
                  </a:ext>
                </a:extLst>
              </a:tr>
              <a:tr h="337619">
                <a:tc>
                  <a:txBody>
                    <a:bodyPr/>
                    <a:lstStyle/>
                    <a:p>
                      <a:pPr algn="ctr"/>
                      <a:r>
                        <a:rPr lang="en-MY" sz="1000" dirty="0">
                          <a:latin typeface="Arial" panose="020B0604020202020204" pitchFamily="34" charset="0"/>
                          <a:cs typeface="Arial" panose="020B0604020202020204" pitchFamily="34" charset="0"/>
                        </a:rPr>
                        <a:t>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spcAft>
                          <a:spcPts val="0"/>
                        </a:spcAft>
                      </a:pPr>
                      <a:r>
                        <a:rPr lang="ms-MY" sz="1000">
                          <a:solidFill>
                            <a:srgbClr val="FF0000"/>
                          </a:solidFill>
                          <a:effectLst/>
                          <a:latin typeface="Arial" panose="020B0604020202020204" pitchFamily="34" charset="0"/>
                          <a:ea typeface="Times New Roman"/>
                          <a:cs typeface="Arial" panose="020B0604020202020204" pitchFamily="34" charset="0"/>
                        </a:rPr>
                        <a:t>Modul XYZ</a:t>
                      </a:r>
                      <a:endParaRPr lang="ms-MY" sz="1000"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spcAft>
                          <a:spcPts val="0"/>
                        </a:spcAft>
                      </a:pPr>
                      <a:r>
                        <a:rPr lang="en-US" sz="100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99613589"/>
                  </a:ext>
                </a:extLst>
              </a:tr>
              <a:tr h="337619">
                <a:tc>
                  <a:txBody>
                    <a:bodyPr/>
                    <a:lstStyle/>
                    <a:p>
                      <a:pPr algn="ctr"/>
                      <a:r>
                        <a:rPr lang="en-MY" sz="1000" dirty="0">
                          <a:latin typeface="Arial" panose="020B0604020202020204" pitchFamily="34" charset="0"/>
                          <a:cs typeface="Arial" panose="020B0604020202020204" pitchFamily="34" charset="0"/>
                        </a:rPr>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lnSpc>
                          <a:spcPts val="1510"/>
                        </a:lnSpc>
                        <a:spcAft>
                          <a:spcPts val="0"/>
                        </a:spcAft>
                      </a:pPr>
                      <a:r>
                        <a:rPr lang="en-US" sz="100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000" b="1" kern="1200">
                          <a:solidFill>
                            <a:schemeClr val="tx1"/>
                          </a:solidFill>
                          <a:effectLst/>
                          <a:latin typeface="Arial" panose="020B0604020202020204" pitchFamily="34" charset="0"/>
                          <a:cs typeface="Arial" panose="020B0604020202020204" pitchFamily="34" charset="0"/>
                        </a:rPr>
                        <a:t>JUMLAH (B)</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tc>
                <a:tc hMerge="1">
                  <a:txBody>
                    <a:bodyPr/>
                    <a:lstStyle/>
                    <a:p>
                      <a:endParaRPr lang="ms-MY"/>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XXX,XXX.XX</a:t>
                      </a: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sp>
        <p:nvSpPr>
          <p:cNvPr id="11" name="Slide Number Placeholder 10"/>
          <p:cNvSpPr>
            <a:spLocks noGrp="1"/>
          </p:cNvSpPr>
          <p:nvPr>
            <p:ph type="sldNum" sz="quarter" idx="12"/>
          </p:nvPr>
        </p:nvSpPr>
        <p:spPr/>
        <p:txBody>
          <a:bodyPr/>
          <a:lstStyle/>
          <a:p>
            <a:pPr>
              <a:defRPr/>
            </a:pPr>
            <a:fld id="{1B09AB17-F647-4A22-A4B0-5AFB6B343795}" type="slidenum">
              <a:rPr lang="ms-MY" smtClean="0"/>
              <a:pPr>
                <a:defRPr/>
              </a:pPr>
              <a:t>28</a:t>
            </a:fld>
            <a:endParaRPr lang="ms-MY"/>
          </a:p>
        </p:txBody>
      </p:sp>
      <p:sp>
        <p:nvSpPr>
          <p:cNvPr id="8" name="Rectangle 7">
            <a:extLst>
              <a:ext uri="{FF2B5EF4-FFF2-40B4-BE49-F238E27FC236}">
                <a16:creationId xmlns:a16="http://schemas.microsoft.com/office/drawing/2014/main" id="{89F491A4-3B99-4DDB-A110-2CA979BC85BE}"/>
              </a:ext>
            </a:extLst>
          </p:cNvPr>
          <p:cNvSpPr/>
          <p:nvPr/>
        </p:nvSpPr>
        <p:spPr>
          <a:xfrm>
            <a:off x="427694" y="4676993"/>
            <a:ext cx="5220291" cy="1815882"/>
          </a:xfrm>
          <a:prstGeom prst="rect">
            <a:avLst/>
          </a:prstGeom>
          <a:solidFill>
            <a:schemeClr val="bg1"/>
          </a:solidFill>
        </p:spPr>
        <p:txBody>
          <a:bodyPr wrap="square">
            <a:spAutoFit/>
          </a:bodyPr>
          <a:lstStyle/>
          <a:p>
            <a:r>
              <a:rPr lang="en-MY" sz="1600" dirty="0">
                <a:latin typeface="Arial" panose="020B0604020202020204" pitchFamily="34" charset="0"/>
                <a:cs typeface="Arial" panose="020B0604020202020204" pitchFamily="34" charset="0"/>
              </a:rPr>
              <a:t>NOTA	</a:t>
            </a:r>
            <a:r>
              <a:rPr lang="en-MY" sz="1600">
                <a:latin typeface="Arial" panose="020B0604020202020204" pitchFamily="34" charset="0"/>
                <a:cs typeface="Arial" panose="020B0604020202020204" pitchFamily="34" charset="0"/>
              </a:rPr>
              <a:t>: </a:t>
            </a:r>
          </a:p>
          <a:p>
            <a:pPr marL="342900" indent="-342900">
              <a:buFont typeface="+mj-lt"/>
              <a:buAutoNum type="arabicPeriod"/>
            </a:pPr>
            <a:r>
              <a:rPr lang="en-MY" sz="1600">
                <a:latin typeface="Arial" panose="020B0604020202020204" pitchFamily="34" charset="0"/>
                <a:cs typeface="Arial" panose="020B0604020202020204" pitchFamily="34" charset="0"/>
              </a:rPr>
              <a:t>Slaid </a:t>
            </a:r>
            <a:r>
              <a:rPr lang="en-MY" sz="1600" dirty="0" err="1">
                <a:latin typeface="Arial" panose="020B0604020202020204" pitchFamily="34" charset="0"/>
                <a:cs typeface="Arial" panose="020B0604020202020204" pitchFamily="34" charset="0"/>
              </a:rPr>
              <a:t>ini</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perlu</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disediakan</a:t>
            </a:r>
            <a:r>
              <a:rPr lang="en-MY" sz="1600"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mengikut</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bilangan</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modul</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besar</a:t>
            </a:r>
            <a:r>
              <a:rPr lang="en-MY" sz="1600" b="1"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untuk</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mendapatkan</a:t>
            </a:r>
            <a:r>
              <a:rPr lang="en-MY" sz="1600" dirty="0">
                <a:latin typeface="Arial" panose="020B0604020202020204" pitchFamily="34" charset="0"/>
                <a:cs typeface="Arial" panose="020B0604020202020204" pitchFamily="34" charset="0"/>
              </a:rPr>
              <a:t> </a:t>
            </a:r>
            <a:r>
              <a:rPr lang="en-MY" sz="1600" b="1" dirty="0" err="1">
                <a:solidFill>
                  <a:schemeClr val="accent5"/>
                </a:solidFill>
                <a:latin typeface="Arial" panose="020B0604020202020204" pitchFamily="34" charset="0"/>
                <a:cs typeface="Arial" panose="020B0604020202020204" pitchFamily="34" charset="0"/>
              </a:rPr>
              <a:t>bilangan</a:t>
            </a:r>
            <a:r>
              <a:rPr lang="en-MY" sz="1600" b="1" dirty="0">
                <a:solidFill>
                  <a:schemeClr val="accent5"/>
                </a:solidFill>
                <a:latin typeface="Arial" panose="020B0604020202020204" pitchFamily="34" charset="0"/>
                <a:cs typeface="Arial" panose="020B0604020202020204" pitchFamily="34" charset="0"/>
              </a:rPr>
              <a:t> </a:t>
            </a:r>
            <a:r>
              <a:rPr lang="en-MY" sz="1600" b="1" dirty="0" err="1">
                <a:solidFill>
                  <a:schemeClr val="accent5"/>
                </a:solidFill>
                <a:latin typeface="Arial" panose="020B0604020202020204" pitchFamily="34" charset="0"/>
                <a:cs typeface="Arial" panose="020B0604020202020204" pitchFamily="34" charset="0"/>
              </a:rPr>
              <a:t>hari</a:t>
            </a:r>
            <a:endParaRPr lang="en-MY" sz="1600" b="1" dirty="0">
              <a:solidFill>
                <a:schemeClr val="accent5"/>
              </a:solidFill>
              <a:latin typeface="Arial" panose="020B0604020202020204" pitchFamily="34" charset="0"/>
              <a:cs typeface="Arial" panose="020B0604020202020204" pitchFamily="34" charset="0"/>
            </a:endParaRPr>
          </a:p>
          <a:p>
            <a:pPr marL="342900" indent="-342900">
              <a:buFont typeface="+mj-lt"/>
              <a:buAutoNum type="arabicPeriod"/>
            </a:pPr>
            <a:r>
              <a:rPr lang="en-MY" sz="1600">
                <a:latin typeface="Arial" panose="020B0604020202020204" pitchFamily="34" charset="0"/>
                <a:cs typeface="Arial" panose="020B0604020202020204" pitchFamily="34" charset="0"/>
              </a:rPr>
              <a:t>Bilangan </a:t>
            </a:r>
            <a:r>
              <a:rPr lang="en-MY" sz="1600" dirty="0" err="1">
                <a:latin typeface="Arial" panose="020B0604020202020204" pitchFamily="34" charset="0"/>
                <a:cs typeface="Arial" panose="020B0604020202020204" pitchFamily="34" charset="0"/>
              </a:rPr>
              <a:t>hari</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hendaklah</a:t>
            </a:r>
            <a:r>
              <a:rPr lang="en-MY" sz="1600"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selaras</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dengan</a:t>
            </a:r>
            <a:r>
              <a:rPr lang="en-MY" sz="1600"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Jadual</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Pelaksanaan</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Projek</a:t>
            </a:r>
            <a:r>
              <a:rPr lang="en-MY" sz="1600" b="1"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mengikut</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kesesuaian</a:t>
            </a:r>
            <a:r>
              <a:rPr lang="en-MY" sz="1600" dirty="0">
                <a:latin typeface="Arial" panose="020B0604020202020204" pitchFamily="34" charset="0"/>
                <a:cs typeface="Arial" panose="020B0604020202020204" pitchFamily="34" charset="0"/>
              </a:rPr>
              <a:t>.</a:t>
            </a:r>
          </a:p>
          <a:p>
            <a:pPr marL="342900" indent="-342900">
              <a:buFont typeface="+mj-lt"/>
              <a:buAutoNum type="arabicPeriod"/>
            </a:pPr>
            <a:r>
              <a:rPr lang="en-MY" sz="1600" b="1">
                <a:solidFill>
                  <a:schemeClr val="accent2"/>
                </a:solidFill>
                <a:latin typeface="Arial" panose="020B0604020202020204" pitchFamily="34" charset="0"/>
                <a:cs typeface="Arial" panose="020B0604020202020204" pitchFamily="34" charset="0"/>
              </a:rPr>
              <a:t>JUMLAH </a:t>
            </a:r>
            <a:r>
              <a:rPr lang="en-MY" sz="1600" b="1" dirty="0">
                <a:solidFill>
                  <a:schemeClr val="accent2"/>
                </a:solidFill>
                <a:latin typeface="Arial" panose="020B0604020202020204" pitchFamily="34" charset="0"/>
                <a:cs typeface="Arial" panose="020B0604020202020204" pitchFamily="34" charset="0"/>
              </a:rPr>
              <a:t>KOS </a:t>
            </a:r>
            <a:r>
              <a:rPr lang="en-MY" sz="1600" dirty="0" err="1">
                <a:latin typeface="Arial" panose="020B0604020202020204" pitchFamily="34" charset="0"/>
                <a:cs typeface="Arial" panose="020B0604020202020204" pitchFamily="34" charset="0"/>
              </a:rPr>
              <a:t>sepatutnya</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sama</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seperti</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dalam</a:t>
            </a:r>
            <a:r>
              <a:rPr lang="en-MY" sz="1600"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julat</a:t>
            </a:r>
            <a:r>
              <a:rPr lang="en-MY" sz="1600" b="1" dirty="0">
                <a:latin typeface="Arial" panose="020B0604020202020204" pitchFamily="34" charset="0"/>
                <a:cs typeface="Arial" panose="020B0604020202020204" pitchFamily="34" charset="0"/>
              </a:rPr>
              <a:t> FPA </a:t>
            </a:r>
            <a:r>
              <a:rPr lang="en-MY" sz="1600" b="1" dirty="0" err="1">
                <a:latin typeface="Arial" panose="020B0604020202020204" pitchFamily="34" charset="0"/>
                <a:cs typeface="Arial" panose="020B0604020202020204" pitchFamily="34" charset="0"/>
              </a:rPr>
              <a:t>Modul</a:t>
            </a:r>
            <a:r>
              <a:rPr lang="en-MY" sz="1600" b="1" dirty="0">
                <a:latin typeface="Arial" panose="020B0604020202020204" pitchFamily="34" charset="0"/>
                <a:cs typeface="Arial" panose="020B0604020202020204" pitchFamily="34" charset="0"/>
              </a:rPr>
              <a:t> </a:t>
            </a:r>
            <a:r>
              <a:rPr lang="en-MY" sz="1600" b="1">
                <a:latin typeface="Arial" panose="020B0604020202020204" pitchFamily="34" charset="0"/>
                <a:cs typeface="Arial" panose="020B0604020202020204" pitchFamily="34" charset="0"/>
              </a:rPr>
              <a:t>A. (bg JTISA)</a:t>
            </a:r>
            <a:endParaRPr lang="en-MY"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81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13361"/>
            <a:ext cx="12192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PERINCIAN C : PERISIAN</a:t>
            </a:r>
          </a:p>
        </p:txBody>
      </p:sp>
      <p:sp>
        <p:nvSpPr>
          <p:cNvPr id="10" name="Slide Number Placeholder 9"/>
          <p:cNvSpPr>
            <a:spLocks noGrp="1"/>
          </p:cNvSpPr>
          <p:nvPr>
            <p:ph type="sldNum" sz="quarter" idx="12"/>
          </p:nvPr>
        </p:nvSpPr>
        <p:spPr/>
        <p:txBody>
          <a:bodyPr/>
          <a:lstStyle/>
          <a:p>
            <a:pPr>
              <a:defRPr/>
            </a:pPr>
            <a:fld id="{1B09AB17-F647-4A22-A4B0-5AFB6B343795}" type="slidenum">
              <a:rPr lang="ms-MY" smtClean="0"/>
              <a:pPr>
                <a:defRPr/>
              </a:pPr>
              <a:t>29</a:t>
            </a:fld>
            <a:endParaRPr lang="ms-MY"/>
          </a:p>
        </p:txBody>
      </p:sp>
      <p:sp>
        <p:nvSpPr>
          <p:cNvPr id="7" name="TextBox 6"/>
          <p:cNvSpPr txBox="1">
            <a:spLocks noChangeArrowheads="1"/>
          </p:cNvSpPr>
          <p:nvPr/>
        </p:nvSpPr>
        <p:spPr bwMode="auto">
          <a:xfrm>
            <a:off x="327357" y="4349414"/>
            <a:ext cx="2834943" cy="194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buNone/>
            </a:pPr>
            <a:r>
              <a:rPr lang="en-US" altLang="ms-MY" sz="1400" dirty="0">
                <a:solidFill>
                  <a:srgbClr val="FF0000"/>
                </a:solidFill>
                <a:latin typeface="Arial" panose="020B0604020202020204" pitchFamily="34" charset="0"/>
                <a:cs typeface="Arial" panose="020B0604020202020204" pitchFamily="34" charset="0"/>
              </a:rPr>
              <a:t>NOTA:</a:t>
            </a:r>
          </a:p>
          <a:p>
            <a:pPr marL="342900" indent="-342900">
              <a:buFont typeface="+mj-lt"/>
              <a:buAutoNum type="arabicPeriod"/>
            </a:pPr>
            <a:r>
              <a:rPr lang="en-US" altLang="ms-MY" sz="1400" dirty="0" err="1">
                <a:solidFill>
                  <a:srgbClr val="FF0000"/>
                </a:solidFill>
                <a:latin typeface="Arial" panose="020B0604020202020204" pitchFamily="34" charset="0"/>
                <a:cs typeface="Arial" panose="020B0604020202020204" pitchFamily="34" charset="0"/>
              </a:rPr>
              <a:t>Nyatakan</a:t>
            </a:r>
            <a:r>
              <a:rPr lang="en-US" altLang="ms-MY" sz="1400" dirty="0">
                <a:solidFill>
                  <a:srgbClr val="FF0000"/>
                </a:solidFill>
                <a:latin typeface="Arial" panose="020B0604020202020204" pitchFamily="34" charset="0"/>
                <a:cs typeface="Arial" panose="020B0604020202020204" pitchFamily="34" charset="0"/>
              </a:rPr>
              <a:t> </a:t>
            </a:r>
            <a:r>
              <a:rPr lang="en-US" altLang="ms-MY" sz="1400" dirty="0" err="1">
                <a:solidFill>
                  <a:srgbClr val="FF0000"/>
                </a:solidFill>
                <a:latin typeface="Arial" panose="020B0604020202020204" pitchFamily="34" charset="0"/>
                <a:cs typeface="Arial" panose="020B0604020202020204" pitchFamily="34" charset="0"/>
              </a:rPr>
              <a:t>jenis</a:t>
            </a:r>
            <a:r>
              <a:rPr lang="en-US" altLang="ms-MY" sz="1400" dirty="0">
                <a:solidFill>
                  <a:srgbClr val="FF0000"/>
                </a:solidFill>
                <a:latin typeface="Arial" panose="020B0604020202020204" pitchFamily="34" charset="0"/>
                <a:cs typeface="Arial" panose="020B0604020202020204" pitchFamily="34" charset="0"/>
              </a:rPr>
              <a:t> </a:t>
            </a:r>
            <a:r>
              <a:rPr lang="en-US" altLang="ms-MY" sz="1400" dirty="0" err="1">
                <a:solidFill>
                  <a:srgbClr val="FF0000"/>
                </a:solidFill>
                <a:latin typeface="Arial" panose="020B0604020202020204" pitchFamily="34" charset="0"/>
                <a:cs typeface="Arial" panose="020B0604020202020204" pitchFamily="34" charset="0"/>
              </a:rPr>
              <a:t>lesen</a:t>
            </a:r>
            <a:r>
              <a:rPr lang="en-US" altLang="ms-MY" sz="1400" dirty="0">
                <a:solidFill>
                  <a:srgbClr val="FF0000"/>
                </a:solidFill>
                <a:latin typeface="Arial" panose="020B0604020202020204" pitchFamily="34" charset="0"/>
                <a:cs typeface="Arial" panose="020B0604020202020204" pitchFamily="34" charset="0"/>
              </a:rPr>
              <a:t> (perpetual / annual subscription / recurring xx %)</a:t>
            </a:r>
          </a:p>
          <a:p>
            <a:pPr marL="342900" indent="-342900">
              <a:buFont typeface="+mj-lt"/>
              <a:buAutoNum type="arabicPeriod"/>
            </a:pPr>
            <a:r>
              <a:rPr lang="en-US" altLang="ms-MY" sz="1400" dirty="0" err="1">
                <a:solidFill>
                  <a:srgbClr val="FF0000"/>
                </a:solidFill>
                <a:latin typeface="Arial" panose="020B0604020202020204" pitchFamily="34" charset="0"/>
                <a:cs typeface="Arial" panose="020B0604020202020204" pitchFamily="34" charset="0"/>
              </a:rPr>
              <a:t>Nyatakan</a:t>
            </a:r>
            <a:r>
              <a:rPr lang="en-US" altLang="ms-MY" sz="1400" dirty="0">
                <a:solidFill>
                  <a:srgbClr val="FF0000"/>
                </a:solidFill>
                <a:latin typeface="Arial" panose="020B0604020202020204" pitchFamily="34" charset="0"/>
                <a:cs typeface="Arial" panose="020B0604020202020204" pitchFamily="34" charset="0"/>
              </a:rPr>
              <a:t> </a:t>
            </a:r>
            <a:r>
              <a:rPr lang="en-US" altLang="ms-MY" sz="1400" dirty="0" err="1">
                <a:solidFill>
                  <a:srgbClr val="FF0000"/>
                </a:solidFill>
                <a:latin typeface="Arial" panose="020B0604020202020204" pitchFamily="34" charset="0"/>
                <a:cs typeface="Arial" panose="020B0604020202020204" pitchFamily="34" charset="0"/>
              </a:rPr>
              <a:t>tempoh</a:t>
            </a:r>
            <a:r>
              <a:rPr lang="en-US" altLang="ms-MY" sz="1400" dirty="0">
                <a:solidFill>
                  <a:srgbClr val="FF0000"/>
                </a:solidFill>
                <a:latin typeface="Arial" panose="020B0604020202020204" pitchFamily="34" charset="0"/>
                <a:cs typeface="Arial" panose="020B0604020202020204" pitchFamily="34" charset="0"/>
              </a:rPr>
              <a:t> </a:t>
            </a:r>
            <a:r>
              <a:rPr lang="en-US" altLang="ms-MY" sz="1400" dirty="0" err="1">
                <a:solidFill>
                  <a:srgbClr val="FF0000"/>
                </a:solidFill>
                <a:latin typeface="Arial" panose="020B0604020202020204" pitchFamily="34" charset="0"/>
                <a:cs typeface="Arial" panose="020B0604020202020204" pitchFamily="34" charset="0"/>
              </a:rPr>
              <a:t>perolehan</a:t>
            </a:r>
            <a:r>
              <a:rPr lang="en-US" altLang="ms-MY" sz="1400" dirty="0">
                <a:solidFill>
                  <a:srgbClr val="FF0000"/>
                </a:solidFill>
                <a:latin typeface="Arial" panose="020B0604020202020204" pitchFamily="34" charset="0"/>
                <a:cs typeface="Arial" panose="020B0604020202020204" pitchFamily="34" charset="0"/>
              </a:rPr>
              <a:t> / </a:t>
            </a:r>
            <a:r>
              <a:rPr lang="en-US" altLang="ms-MY" sz="1400" dirty="0" err="1">
                <a:solidFill>
                  <a:srgbClr val="FF0000"/>
                </a:solidFill>
                <a:latin typeface="Arial" panose="020B0604020202020204" pitchFamily="34" charset="0"/>
                <a:cs typeface="Arial" panose="020B0604020202020204" pitchFamily="34" charset="0"/>
              </a:rPr>
              <a:t>pembaharuan</a:t>
            </a:r>
            <a:r>
              <a:rPr lang="en-US" altLang="ms-MY" sz="1400" dirty="0">
                <a:solidFill>
                  <a:srgbClr val="FF0000"/>
                </a:solidFill>
                <a:latin typeface="Arial" panose="020B0604020202020204" pitchFamily="34" charset="0"/>
                <a:cs typeface="Arial" panose="020B0604020202020204" pitchFamily="34" charset="0"/>
              </a:rPr>
              <a:t> </a:t>
            </a:r>
            <a:r>
              <a:rPr lang="en-US" altLang="ms-MY" sz="1400" dirty="0" err="1">
                <a:solidFill>
                  <a:srgbClr val="FF0000"/>
                </a:solidFill>
                <a:latin typeface="Arial" panose="020B0604020202020204" pitchFamily="34" charset="0"/>
                <a:cs typeface="Arial" panose="020B0604020202020204" pitchFamily="34" charset="0"/>
              </a:rPr>
              <a:t>lesen</a:t>
            </a:r>
            <a:endParaRPr lang="en-US" altLang="ms-MY" sz="1400" dirty="0">
              <a:solidFill>
                <a:srgbClr val="FF0000"/>
              </a:solidFill>
              <a:latin typeface="Arial" panose="020B0604020202020204" pitchFamily="34" charset="0"/>
              <a:cs typeface="Arial" panose="020B0604020202020204" pitchFamily="34" charset="0"/>
            </a:endParaRPr>
          </a:p>
          <a:p>
            <a:pPr marL="342900" indent="-342900">
              <a:buFont typeface="+mj-lt"/>
              <a:buAutoNum type="arabicPeriod"/>
            </a:pPr>
            <a:r>
              <a:rPr lang="en-US" altLang="ms-MY" sz="1400" dirty="0" err="1">
                <a:solidFill>
                  <a:srgbClr val="FF0000"/>
                </a:solidFill>
                <a:latin typeface="Arial" panose="020B0604020202020204" pitchFamily="34" charset="0"/>
                <a:cs typeface="Arial" panose="020B0604020202020204" pitchFamily="34" charset="0"/>
              </a:rPr>
              <a:t>Jika</a:t>
            </a:r>
            <a:r>
              <a:rPr lang="en-US" altLang="ms-MY" sz="1400" dirty="0">
                <a:solidFill>
                  <a:srgbClr val="FF0000"/>
                </a:solidFill>
                <a:latin typeface="Arial" panose="020B0604020202020204" pitchFamily="34" charset="0"/>
                <a:cs typeface="Arial" panose="020B0604020202020204" pitchFamily="34" charset="0"/>
              </a:rPr>
              <a:t> </a:t>
            </a:r>
            <a:r>
              <a:rPr lang="en-US" altLang="ms-MY" sz="1400" dirty="0" err="1">
                <a:solidFill>
                  <a:srgbClr val="FF0000"/>
                </a:solidFill>
                <a:latin typeface="Arial" panose="020B0604020202020204" pitchFamily="34" charset="0"/>
                <a:cs typeface="Arial" panose="020B0604020202020204" pitchFamily="34" charset="0"/>
              </a:rPr>
              <a:t>perisian</a:t>
            </a:r>
            <a:r>
              <a:rPr lang="en-US" altLang="ms-MY" sz="1400" dirty="0">
                <a:solidFill>
                  <a:srgbClr val="FF0000"/>
                </a:solidFill>
                <a:latin typeface="Arial" panose="020B0604020202020204" pitchFamily="34" charset="0"/>
                <a:cs typeface="Arial" panose="020B0604020202020204" pitchFamily="34" charset="0"/>
              </a:rPr>
              <a:t> COTS, </a:t>
            </a:r>
            <a:r>
              <a:rPr lang="en-US" altLang="ms-MY" sz="1400" dirty="0" err="1">
                <a:solidFill>
                  <a:srgbClr val="FF0000"/>
                </a:solidFill>
                <a:latin typeface="Arial" panose="020B0604020202020204" pitchFamily="34" charset="0"/>
                <a:cs typeface="Arial" panose="020B0604020202020204" pitchFamily="34" charset="0"/>
              </a:rPr>
              <a:t>nyatakan</a:t>
            </a:r>
            <a:r>
              <a:rPr lang="en-US" altLang="ms-MY" sz="1400" dirty="0">
                <a:solidFill>
                  <a:srgbClr val="FF0000"/>
                </a:solidFill>
                <a:latin typeface="Arial" panose="020B0604020202020204" pitchFamily="34" charset="0"/>
                <a:cs typeface="Arial" panose="020B0604020202020204" pitchFamily="34" charset="0"/>
              </a:rPr>
              <a:t> % </a:t>
            </a:r>
            <a:r>
              <a:rPr lang="en-US" altLang="ms-MY" sz="1400" dirty="0" err="1">
                <a:solidFill>
                  <a:srgbClr val="FF0000"/>
                </a:solidFill>
                <a:latin typeface="Arial" panose="020B0604020202020204" pitchFamily="34" charset="0"/>
                <a:cs typeface="Arial" panose="020B0604020202020204" pitchFamily="34" charset="0"/>
              </a:rPr>
              <a:t>pengubahsuaian</a:t>
            </a:r>
            <a:endParaRPr lang="en-US" altLang="ms-MY" sz="1400"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53DD3371-E1C2-4B0A-A83E-9BDC3F823F80}"/>
              </a:ext>
            </a:extLst>
          </p:cNvPr>
          <p:cNvGraphicFramePr>
            <a:graphicFrameLocks noGrp="1"/>
          </p:cNvGraphicFramePr>
          <p:nvPr>
            <p:extLst>
              <p:ext uri="{D42A27DB-BD31-4B8C-83A1-F6EECF244321}">
                <p14:modId xmlns:p14="http://schemas.microsoft.com/office/powerpoint/2010/main" val="4278128577"/>
              </p:ext>
            </p:extLst>
          </p:nvPr>
        </p:nvGraphicFramePr>
        <p:xfrm>
          <a:off x="0" y="721964"/>
          <a:ext cx="12192001" cy="3432765"/>
        </p:xfrm>
        <a:graphic>
          <a:graphicData uri="http://schemas.openxmlformats.org/drawingml/2006/table">
            <a:tbl>
              <a:tblPr firstRow="1" bandRow="1">
                <a:tableStyleId>{5C22544A-7EE6-4342-B048-85BDC9FD1C3A}</a:tableStyleId>
              </a:tblPr>
              <a:tblGrid>
                <a:gridCol w="528856">
                  <a:extLst>
                    <a:ext uri="{9D8B030D-6E8A-4147-A177-3AD203B41FA5}">
                      <a16:colId xmlns:a16="http://schemas.microsoft.com/office/drawing/2014/main" val="2081028044"/>
                    </a:ext>
                  </a:extLst>
                </a:gridCol>
                <a:gridCol w="5009187">
                  <a:extLst>
                    <a:ext uri="{9D8B030D-6E8A-4147-A177-3AD203B41FA5}">
                      <a16:colId xmlns:a16="http://schemas.microsoft.com/office/drawing/2014/main" val="3527918145"/>
                    </a:ext>
                  </a:extLst>
                </a:gridCol>
                <a:gridCol w="1391802">
                  <a:extLst>
                    <a:ext uri="{9D8B030D-6E8A-4147-A177-3AD203B41FA5}">
                      <a16:colId xmlns:a16="http://schemas.microsoft.com/office/drawing/2014/main" val="3001759000"/>
                    </a:ext>
                  </a:extLst>
                </a:gridCol>
                <a:gridCol w="1391802">
                  <a:extLst>
                    <a:ext uri="{9D8B030D-6E8A-4147-A177-3AD203B41FA5}">
                      <a16:colId xmlns:a16="http://schemas.microsoft.com/office/drawing/2014/main" val="3972480420"/>
                    </a:ext>
                  </a:extLst>
                </a:gridCol>
                <a:gridCol w="1497283">
                  <a:extLst>
                    <a:ext uri="{9D8B030D-6E8A-4147-A177-3AD203B41FA5}">
                      <a16:colId xmlns:a16="http://schemas.microsoft.com/office/drawing/2014/main" val="458927762"/>
                    </a:ext>
                  </a:extLst>
                </a:gridCol>
                <a:gridCol w="2373071">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BIL.</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PERKARA</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a:solidFill>
                            <a:schemeClr val="tx1"/>
                          </a:solidFill>
                          <a:effectLst/>
                          <a:latin typeface="Arial" panose="020B0604020202020204" pitchFamily="34" charset="0"/>
                          <a:cs typeface="Arial" panose="020B0604020202020204" pitchFamily="34" charset="0"/>
                        </a:rPr>
                        <a:t>KUANTITI</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898952"/>
                  </a:ext>
                </a:extLst>
              </a:tr>
              <a:tr h="0">
                <a:tc>
                  <a:txBody>
                    <a:bodyPr/>
                    <a:lstStyle/>
                    <a:p>
                      <a:pPr algn="ctr"/>
                      <a:r>
                        <a:rPr lang="en-MY" sz="1000" b="1">
                          <a:latin typeface="Arial" panose="020B0604020202020204" pitchFamily="34" charset="0"/>
                          <a:cs typeface="Arial" panose="020B0604020202020204" pitchFamily="34" charset="0"/>
                        </a:rPr>
                        <a:t>(C)</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4">
                  <a:txBody>
                    <a:bodyPr/>
                    <a:lstStyle/>
                    <a:p>
                      <a:r>
                        <a:rPr lang="en-MY" sz="1000" b="1">
                          <a:latin typeface="Arial" panose="020B0604020202020204" pitchFamily="34" charset="0"/>
                          <a:cs typeface="Arial" panose="020B0604020202020204" pitchFamily="34" charset="0"/>
                        </a:rPr>
                        <a:t>PERISIAN</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ms-MY"/>
                    </a:p>
                  </a:txBody>
                  <a:tcPr/>
                </a:tc>
                <a:tc hMerge="1">
                  <a:txBody>
                    <a:bodyPr/>
                    <a:lstStyle/>
                    <a:p>
                      <a:endParaRPr lang="ms-MY"/>
                    </a:p>
                  </a:txBody>
                  <a:tcPr/>
                </a:tc>
                <a:tc>
                  <a:txBody>
                    <a:bodyPr/>
                    <a:lstStyle/>
                    <a:p>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452786">
                <a:tc>
                  <a:txBody>
                    <a:bodyPr/>
                    <a:lstStyle/>
                    <a:p>
                      <a:pPr algn="ctr"/>
                      <a:r>
                        <a:rPr lang="en-MY" sz="1000" dirty="0">
                          <a:latin typeface="Arial" panose="020B0604020202020204" pitchFamily="34" charset="0"/>
                          <a:cs typeface="Arial" panose="020B0604020202020204" pitchFamily="34" charset="0"/>
                        </a:rPr>
                        <a:t>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177800" indent="-85725"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p>
                      <a:pPr marL="92075" indent="0" fontAlgn="ctr">
                        <a:lnSpc>
                          <a:spcPts val="1510"/>
                        </a:lnSpc>
                        <a:spcAft>
                          <a:spcPts val="0"/>
                        </a:spcAft>
                        <a:buFont typeface="Wingdings" panose="05000000000000000000" pitchFamily="2" charset="2"/>
                        <a:buNone/>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Senaraikan justifikasi &amp; lokasi</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000" dirty="0">
                          <a:latin typeface="Arial" panose="020B0604020202020204" pitchFamily="34" charset="0"/>
                          <a:cs typeface="Arial" panose="020B0604020202020204" pitchFamily="34" charset="0"/>
                        </a:rPr>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rgbClr val="FF0000"/>
                          </a:solidFill>
                          <a:effectLst/>
                          <a:latin typeface="Arial" panose="020B0604020202020204" pitchFamily="34" charset="0"/>
                          <a:ea typeface="Times New Roman"/>
                          <a:cs typeface="Arial" panose="020B0604020202020204" pitchFamily="34" charset="0"/>
                        </a:rPr>
                        <a:t>Perisian DFG</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Jenis Lesen	: </a:t>
                      </a:r>
                      <a:r>
                        <a:rPr lang="en-US" altLang="ms-MY" sz="1000">
                          <a:solidFill>
                            <a:srgbClr val="FF0000"/>
                          </a:solidFill>
                          <a:latin typeface="Arial" panose="020B0604020202020204" pitchFamily="34" charset="0"/>
                          <a:cs typeface="Arial" panose="020B0604020202020204" pitchFamily="34" charset="0"/>
                        </a:rPr>
                        <a:t>Perpetual / Annual Subscription / Recurring Xx %</a:t>
                      </a:r>
                    </a:p>
                    <a:p>
                      <a:pPr marL="177800" marR="0" lvl="0" indent="-85725" algn="l" defTabSz="91440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ms-MY" sz="1000" baseline="0">
                          <a:solidFill>
                            <a:srgbClr val="FF0000"/>
                          </a:solidFill>
                          <a:effectLst/>
                          <a:latin typeface="Arial" panose="020B0604020202020204" pitchFamily="34" charset="0"/>
                          <a:ea typeface="Times New Roman"/>
                          <a:cs typeface="Arial" panose="020B0604020202020204" pitchFamily="34" charset="0"/>
                        </a:rPr>
                        <a:t>Tempoh 	: </a:t>
                      </a:r>
                      <a:r>
                        <a:rPr lang="en-US" sz="1000" baseline="0">
                          <a:solidFill>
                            <a:srgbClr val="FF0000"/>
                          </a:solidFill>
                          <a:effectLst/>
                          <a:latin typeface="Arial" panose="020B0604020202020204" pitchFamily="34" charset="0"/>
                          <a:ea typeface="Times New Roman"/>
                          <a:cs typeface="Arial" panose="020B0604020202020204" pitchFamily="34" charset="0"/>
                        </a:rPr>
                        <a:t>3 tahun (bg </a:t>
                      </a:r>
                      <a:r>
                        <a:rPr lang="en-US" altLang="ms-MY" sz="1000">
                          <a:solidFill>
                            <a:srgbClr val="FF0000"/>
                          </a:solidFill>
                          <a:latin typeface="Arial" panose="020B0604020202020204" pitchFamily="34" charset="0"/>
                          <a:cs typeface="Arial" panose="020B0604020202020204" pitchFamily="34" charset="0"/>
                        </a:rPr>
                        <a:t>Annual Subscription / Recurring Xx %)</a:t>
                      </a:r>
                    </a:p>
                    <a:p>
                      <a:pPr marL="177800" indent="-85725" fontAlgn="ctr">
                        <a:lnSpc>
                          <a:spcPct val="100000"/>
                        </a:lnSpc>
                        <a:spcAft>
                          <a:spcPts val="0"/>
                        </a:spcAft>
                        <a:buFont typeface="Wingdings" panose="05000000000000000000" pitchFamily="2" charset="2"/>
                        <a:buChar char="§"/>
                      </a:pPr>
                      <a:endParaRPr lang="ms-MY" sz="1000" baseline="0">
                        <a:solidFill>
                          <a:srgbClr val="FF0000"/>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000" dirty="0">
                          <a:latin typeface="Arial" panose="020B0604020202020204" pitchFamily="34" charset="0"/>
                          <a:cs typeface="Arial" panose="020B0604020202020204" pitchFamily="34" charset="0"/>
                        </a:rPr>
                        <a:t>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177800" indent="-85725"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p>
                      <a:pPr fontAlgn="ctr">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000" dirty="0">
                          <a:latin typeface="Arial" panose="020B0604020202020204" pitchFamily="34" charset="0"/>
                          <a:cs typeface="Arial" panose="020B0604020202020204" pitchFamily="34" charset="0"/>
                        </a:rPr>
                        <a:t>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177800" indent="-85725"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000" b="1" kern="1200">
                          <a:solidFill>
                            <a:schemeClr val="tx1"/>
                          </a:solidFill>
                          <a:effectLst/>
                          <a:latin typeface="Arial" panose="020B0604020202020204" pitchFamily="34" charset="0"/>
                          <a:cs typeface="Arial" panose="020B0604020202020204" pitchFamily="34" charset="0"/>
                        </a:rPr>
                        <a:t>JUMLAH (C)</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XXX,XXX.XX</a:t>
                      </a: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pic>
        <p:nvPicPr>
          <p:cNvPr id="2" name="Picture 1"/>
          <p:cNvPicPr>
            <a:picLocks noChangeAspect="1"/>
          </p:cNvPicPr>
          <p:nvPr/>
        </p:nvPicPr>
        <p:blipFill>
          <a:blip r:embed="rId3"/>
          <a:stretch>
            <a:fillRect/>
          </a:stretch>
        </p:blipFill>
        <p:spPr>
          <a:xfrm>
            <a:off x="3836987" y="4226560"/>
            <a:ext cx="7667625" cy="2631440"/>
          </a:xfrm>
          <a:prstGeom prst="rect">
            <a:avLst/>
          </a:prstGeom>
        </p:spPr>
      </p:pic>
    </p:spTree>
    <p:extLst>
      <p:ext uri="{BB962C8B-B14F-4D97-AF65-F5344CB8AC3E}">
        <p14:creationId xmlns:p14="http://schemas.microsoft.com/office/powerpoint/2010/main" val="344314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1997" cy="432000"/>
          </a:xfrm>
          <a:ln>
            <a:solidFill>
              <a:schemeClr val="tx1"/>
            </a:solidFill>
          </a:ln>
        </p:spPr>
        <p:txBody>
          <a:bodyPr>
            <a:normAutofit/>
          </a:bodyPr>
          <a:lstStyle/>
          <a:p>
            <a:pPr marL="177800"/>
            <a:r>
              <a:rPr lang="ms-MY" sz="2400" b="1">
                <a:latin typeface="Arial" panose="020B0604020202020204" pitchFamily="34" charset="0"/>
                <a:cs typeface="Arial" panose="020B0604020202020204" pitchFamily="34" charset="0"/>
              </a:rPr>
              <a:t>PROFIL </a:t>
            </a:r>
            <a:r>
              <a:rPr lang="ms-MY" sz="2400" b="1" dirty="0">
                <a:latin typeface="Arial" panose="020B0604020202020204" pitchFamily="34" charset="0"/>
                <a:cs typeface="Arial" panose="020B0604020202020204" pitchFamily="34" charset="0"/>
              </a:rPr>
              <a:t>PROJEK</a:t>
            </a: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3</a:t>
            </a:fld>
            <a:endParaRPr lang="ms-MY"/>
          </a:p>
        </p:txBody>
      </p:sp>
      <p:graphicFrame>
        <p:nvGraphicFramePr>
          <p:cNvPr id="6" name="Table 5">
            <a:extLst>
              <a:ext uri="{FF2B5EF4-FFF2-40B4-BE49-F238E27FC236}">
                <a16:creationId xmlns:a16="http://schemas.microsoft.com/office/drawing/2014/main" id="{92657564-9541-4A86-9FE1-035D2C8F1579}"/>
              </a:ext>
            </a:extLst>
          </p:cNvPr>
          <p:cNvGraphicFramePr>
            <a:graphicFrameLocks noGrp="1"/>
          </p:cNvGraphicFramePr>
          <p:nvPr>
            <p:extLst>
              <p:ext uri="{D42A27DB-BD31-4B8C-83A1-F6EECF244321}">
                <p14:modId xmlns:p14="http://schemas.microsoft.com/office/powerpoint/2010/main" val="1854501724"/>
              </p:ext>
            </p:extLst>
          </p:nvPr>
        </p:nvGraphicFramePr>
        <p:xfrm>
          <a:off x="0" y="716753"/>
          <a:ext cx="12191997" cy="6143645"/>
        </p:xfrm>
        <a:graphic>
          <a:graphicData uri="http://schemas.openxmlformats.org/drawingml/2006/table">
            <a:tbl>
              <a:tblPr/>
              <a:tblGrid>
                <a:gridCol w="455722">
                  <a:extLst>
                    <a:ext uri="{9D8B030D-6E8A-4147-A177-3AD203B41FA5}">
                      <a16:colId xmlns:a16="http://schemas.microsoft.com/office/drawing/2014/main" val="590113146"/>
                    </a:ext>
                  </a:extLst>
                </a:gridCol>
                <a:gridCol w="2033478">
                  <a:extLst>
                    <a:ext uri="{9D8B030D-6E8A-4147-A177-3AD203B41FA5}">
                      <a16:colId xmlns:a16="http://schemas.microsoft.com/office/drawing/2014/main" val="2884851155"/>
                    </a:ext>
                  </a:extLst>
                </a:gridCol>
                <a:gridCol w="2692400">
                  <a:extLst>
                    <a:ext uri="{9D8B030D-6E8A-4147-A177-3AD203B41FA5}">
                      <a16:colId xmlns:a16="http://schemas.microsoft.com/office/drawing/2014/main" val="3196266384"/>
                    </a:ext>
                  </a:extLst>
                </a:gridCol>
                <a:gridCol w="215900">
                  <a:extLst>
                    <a:ext uri="{9D8B030D-6E8A-4147-A177-3AD203B41FA5}">
                      <a16:colId xmlns:a16="http://schemas.microsoft.com/office/drawing/2014/main" val="530586854"/>
                    </a:ext>
                  </a:extLst>
                </a:gridCol>
                <a:gridCol w="6794497">
                  <a:extLst>
                    <a:ext uri="{9D8B030D-6E8A-4147-A177-3AD203B41FA5}">
                      <a16:colId xmlns:a16="http://schemas.microsoft.com/office/drawing/2014/main" val="1499315549"/>
                    </a:ext>
                  </a:extLst>
                </a:gridCol>
              </a:tblGrid>
              <a:tr h="16739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300" b="1">
                          <a:solidFill>
                            <a:schemeClr val="tx1"/>
                          </a:solidFill>
                          <a:latin typeface="Arial" panose="020B0604020202020204" pitchFamily="34" charset="0"/>
                          <a:cs typeface="Arial" panose="020B0604020202020204" pitchFamily="34" charset="0"/>
                        </a:rPr>
                        <a:t>1.</a:t>
                      </a:r>
                      <a:endParaRPr lang="ms-MY" sz="1300" b="1" dirty="0">
                        <a:solidFill>
                          <a:schemeClr val="tx1"/>
                        </a:solidFill>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300" b="1">
                          <a:solidFill>
                            <a:schemeClr val="tx1"/>
                          </a:solidFill>
                          <a:latin typeface="Arial" panose="020B0604020202020204" pitchFamily="34" charset="0"/>
                          <a:cs typeface="Arial" panose="020B0604020202020204" pitchFamily="34" charset="0"/>
                        </a:rPr>
                        <a:t>Ciri-Ciri Projek</a:t>
                      </a:r>
                      <a:endParaRPr lang="ms-MY" sz="1300" b="1" dirty="0">
                        <a:solidFill>
                          <a:schemeClr val="tx1"/>
                        </a:solidFill>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r>
                        <a:rPr lang="ms-MY" sz="1300" b="1" kern="1200">
                          <a:solidFill>
                            <a:schemeClr val="tx1"/>
                          </a:solidFill>
                          <a:effectLst/>
                          <a:latin typeface="Arial" panose="020B0604020202020204" pitchFamily="34" charset="0"/>
                          <a:ea typeface="+mn-ea"/>
                          <a:cs typeface="Arial" panose="020B0604020202020204" pitchFamily="34" charset="0"/>
                        </a:rPr>
                        <a:t>Projek Baharu</a:t>
                      </a:r>
                      <a:r>
                        <a:rPr lang="ms-MY" sz="1300" kern="1200">
                          <a:solidFill>
                            <a:schemeClr val="tx1"/>
                          </a:solidFill>
                          <a:effectLst/>
                          <a:latin typeface="Arial" panose="020B0604020202020204" pitchFamily="34" charset="0"/>
                          <a:ea typeface="+mn-ea"/>
                          <a:cs typeface="Arial" panose="020B0604020202020204" pitchFamily="34" charset="0"/>
                        </a:rPr>
                        <a:t> bagi &lt;Pembangunan, naik taraf sistem aplikasi dan/atau integrasi&gt; atau &lt;Perolehan perkakasan dan/atau perisian dan/atau rangkaian dan/atau perkhidmatan ICT&gt; </a:t>
                      </a:r>
                      <a:r>
                        <a:rPr lang="ms-MY" sz="1300" b="1" kern="1200">
                          <a:solidFill>
                            <a:schemeClr val="tx1"/>
                          </a:solidFill>
                          <a:effectLst/>
                          <a:latin typeface="Arial" panose="020B0604020202020204" pitchFamily="34" charset="0"/>
                          <a:ea typeface="+mn-ea"/>
                          <a:cs typeface="Arial" panose="020B0604020202020204" pitchFamily="34" charset="0"/>
                        </a:rPr>
                        <a:t>ATAU</a:t>
                      </a:r>
                      <a:endParaRPr lang="en-MY" sz="1300" kern="1200">
                        <a:solidFill>
                          <a:schemeClr val="tx1"/>
                        </a:solidFill>
                        <a:effectLst/>
                        <a:latin typeface="Arial" panose="020B0604020202020204" pitchFamily="34" charset="0"/>
                        <a:ea typeface="+mn-ea"/>
                        <a:cs typeface="Arial" panose="020B0604020202020204" pitchFamily="34" charset="0"/>
                      </a:endParaRPr>
                    </a:p>
                    <a:p>
                      <a:r>
                        <a:rPr lang="ms-MY" sz="1300" b="1" kern="1200">
                          <a:solidFill>
                            <a:schemeClr val="tx1"/>
                          </a:solidFill>
                          <a:effectLst/>
                          <a:latin typeface="Arial" panose="020B0604020202020204" pitchFamily="34" charset="0"/>
                          <a:ea typeface="+mn-ea"/>
                          <a:cs typeface="Arial" panose="020B0604020202020204" pitchFamily="34" charset="0"/>
                        </a:rPr>
                        <a:t>Peningkatan Sistem</a:t>
                      </a:r>
                      <a:r>
                        <a:rPr lang="ms-MY" sz="1300" kern="1200">
                          <a:solidFill>
                            <a:schemeClr val="tx1"/>
                          </a:solidFill>
                          <a:effectLst/>
                          <a:latin typeface="Arial" panose="020B0604020202020204" pitchFamily="34" charset="0"/>
                          <a:ea typeface="+mn-ea"/>
                          <a:cs typeface="Arial" panose="020B0604020202020204" pitchFamily="34" charset="0"/>
                        </a:rPr>
                        <a:t> bagi &lt;Naik taraf sistem aplikasi dan/atau integrasi&gt; atau &lt;Naik taraf perkakasan dan/atau perisian dan/atau rangkaian dan/atau perkhidmatan ICT&gt; </a:t>
                      </a:r>
                      <a:r>
                        <a:rPr lang="ms-MY" sz="1300" b="1" kern="1200">
                          <a:solidFill>
                            <a:schemeClr val="tx1"/>
                          </a:solidFill>
                          <a:effectLst/>
                          <a:latin typeface="Arial" panose="020B0604020202020204" pitchFamily="34" charset="0"/>
                          <a:ea typeface="+mn-ea"/>
                          <a:cs typeface="Arial" panose="020B0604020202020204" pitchFamily="34" charset="0"/>
                        </a:rPr>
                        <a:t>ATAU</a:t>
                      </a:r>
                      <a:endParaRPr lang="en-MY" sz="1300" kern="1200">
                        <a:solidFill>
                          <a:schemeClr val="tx1"/>
                        </a:solidFill>
                        <a:effectLst/>
                        <a:latin typeface="Arial" panose="020B0604020202020204" pitchFamily="34" charset="0"/>
                        <a:ea typeface="+mn-ea"/>
                        <a:cs typeface="Arial" panose="020B0604020202020204" pitchFamily="34" charset="0"/>
                      </a:endParaRPr>
                    </a:p>
                    <a:p>
                      <a:r>
                        <a:rPr lang="ms-MY" sz="1300" b="1" kern="1200">
                          <a:solidFill>
                            <a:schemeClr val="tx1"/>
                          </a:solidFill>
                          <a:effectLst/>
                          <a:latin typeface="Arial" panose="020B0604020202020204" pitchFamily="34" charset="0"/>
                          <a:ea typeface="+mn-ea"/>
                          <a:cs typeface="Arial" panose="020B0604020202020204" pitchFamily="34" charset="0"/>
                        </a:rPr>
                        <a:t>Pertambahan Peralatan</a:t>
                      </a:r>
                      <a:r>
                        <a:rPr lang="ms-MY" sz="1300" kern="1200">
                          <a:solidFill>
                            <a:schemeClr val="tx1"/>
                          </a:solidFill>
                          <a:effectLst/>
                          <a:latin typeface="Arial" panose="020B0604020202020204" pitchFamily="34" charset="0"/>
                          <a:ea typeface="+mn-ea"/>
                          <a:cs typeface="Arial" panose="020B0604020202020204" pitchFamily="34" charset="0"/>
                        </a:rPr>
                        <a:t> bagi &lt;Perolehan perkakasan dan/atau perisian dan/atau rangkaian dan/atau perkhidmatan ICT&gt; </a:t>
                      </a:r>
                      <a:r>
                        <a:rPr lang="ms-MY" sz="1300" b="1" kern="1200">
                          <a:solidFill>
                            <a:schemeClr val="tx1"/>
                          </a:solidFill>
                          <a:effectLst/>
                          <a:latin typeface="Arial" panose="020B0604020202020204" pitchFamily="34" charset="0"/>
                          <a:ea typeface="+mn-ea"/>
                          <a:cs typeface="Arial" panose="020B0604020202020204" pitchFamily="34" charset="0"/>
                        </a:rPr>
                        <a:t>ATAU</a:t>
                      </a:r>
                      <a:endParaRPr lang="en-MY" sz="1300" kern="1200">
                        <a:solidFill>
                          <a:schemeClr val="tx1"/>
                        </a:solidFill>
                        <a:effectLst/>
                        <a:latin typeface="Arial" panose="020B0604020202020204" pitchFamily="34" charset="0"/>
                        <a:ea typeface="+mn-ea"/>
                        <a:cs typeface="Arial" panose="020B0604020202020204" pitchFamily="34" charset="0"/>
                      </a:endParaRPr>
                    </a:p>
                    <a:p>
                      <a:r>
                        <a:rPr lang="ms-MY" sz="1300" b="1" kern="1200">
                          <a:solidFill>
                            <a:schemeClr val="tx1"/>
                          </a:solidFill>
                          <a:effectLst/>
                          <a:latin typeface="Arial" panose="020B0604020202020204" pitchFamily="34" charset="0"/>
                          <a:ea typeface="+mn-ea"/>
                          <a:cs typeface="Arial" panose="020B0604020202020204" pitchFamily="34" charset="0"/>
                        </a:rPr>
                        <a:t>Peluasan Projek </a:t>
                      </a:r>
                      <a:r>
                        <a:rPr lang="ms-MY" sz="1300" kern="1200">
                          <a:solidFill>
                            <a:schemeClr val="tx1"/>
                          </a:solidFill>
                          <a:effectLst/>
                          <a:latin typeface="Arial" panose="020B0604020202020204" pitchFamily="34" charset="0"/>
                          <a:ea typeface="+mn-ea"/>
                          <a:cs typeface="Arial" panose="020B0604020202020204" pitchFamily="34" charset="0"/>
                        </a:rPr>
                        <a:t>bagi &lt;Peluasan penggunaan sistem aplikasi&gt; atau &lt;Perolehan perkakasan dan/atau perisian, dan/atau rangkaian dan/atau perkhidmatan ICT&gt;</a:t>
                      </a:r>
                      <a:endParaRPr lang="en-MY" sz="1300" kern="1200">
                        <a:solidFill>
                          <a:schemeClr val="tx1"/>
                        </a:solidFill>
                        <a:effectLst/>
                        <a:latin typeface="Arial" panose="020B0604020202020204" pitchFamily="34" charset="0"/>
                        <a:ea typeface="+mn-ea"/>
                        <a:cs typeface="Arial" panose="020B0604020202020204" pitchFamily="34" charset="0"/>
                      </a:endParaRPr>
                    </a:p>
                    <a:p>
                      <a:r>
                        <a:rPr lang="ms-MY" sz="1300" kern="1200">
                          <a:solidFill>
                            <a:srgbClr val="FF0000"/>
                          </a:solidFill>
                          <a:effectLst/>
                          <a:latin typeface="Arial" panose="020B0604020202020204" pitchFamily="34" charset="0"/>
                          <a:ea typeface="+mn-ea"/>
                          <a:cs typeface="Arial" panose="020B0604020202020204" pitchFamily="34" charset="0"/>
                        </a:rPr>
                        <a:t>cth : </a:t>
                      </a:r>
                      <a:r>
                        <a:rPr lang="ms-MY" sz="1300" b="1" kern="1200">
                          <a:solidFill>
                            <a:srgbClr val="FF0000"/>
                          </a:solidFill>
                          <a:effectLst/>
                          <a:latin typeface="Arial" panose="020B0604020202020204" pitchFamily="34" charset="0"/>
                          <a:ea typeface="+mn-ea"/>
                          <a:cs typeface="Arial" panose="020B0604020202020204" pitchFamily="34" charset="0"/>
                        </a:rPr>
                        <a:t>Projek Baharu</a:t>
                      </a:r>
                      <a:r>
                        <a:rPr lang="ms-MY" sz="1300" kern="1200">
                          <a:solidFill>
                            <a:srgbClr val="FF0000"/>
                          </a:solidFill>
                          <a:effectLst/>
                          <a:latin typeface="Arial" panose="020B0604020202020204" pitchFamily="34" charset="0"/>
                          <a:ea typeface="+mn-ea"/>
                          <a:cs typeface="Arial" panose="020B0604020202020204" pitchFamily="34" charset="0"/>
                        </a:rPr>
                        <a:t> bagi </a:t>
                      </a:r>
                      <a:r>
                        <a:rPr lang="ms-MY" sz="1300" b="1" kern="1200">
                          <a:solidFill>
                            <a:srgbClr val="FF0000"/>
                          </a:solidFill>
                          <a:effectLst/>
                          <a:latin typeface="Arial" panose="020B0604020202020204" pitchFamily="34" charset="0"/>
                          <a:ea typeface="+mn-ea"/>
                          <a:cs typeface="Arial" panose="020B0604020202020204" pitchFamily="34" charset="0"/>
                        </a:rPr>
                        <a:t>Pembangunan dan Integrasi </a:t>
                      </a:r>
                      <a:r>
                        <a:rPr lang="ms-MY" sz="1300" kern="1200">
                          <a:solidFill>
                            <a:srgbClr val="FF0000"/>
                          </a:solidFill>
                          <a:effectLst/>
                          <a:latin typeface="Arial" panose="020B0604020202020204" pitchFamily="34" charset="0"/>
                          <a:ea typeface="+mn-ea"/>
                          <a:cs typeface="Arial" panose="020B0604020202020204" pitchFamily="34" charset="0"/>
                        </a:rPr>
                        <a:t>Sistem ABC</a:t>
                      </a:r>
                      <a:endParaRPr lang="en-MY" sz="1300" kern="1200">
                        <a:solidFill>
                          <a:srgbClr val="FF0000"/>
                        </a:solidFill>
                        <a:effectLst/>
                        <a:latin typeface="Arial" panose="020B0604020202020204" pitchFamily="34" charset="0"/>
                        <a:ea typeface="+mn-ea"/>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570392966"/>
                  </a:ext>
                </a:extLst>
              </a:tr>
              <a:tr h="689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300" b="1">
                          <a:solidFill>
                            <a:schemeClr val="tx1"/>
                          </a:solidFill>
                          <a:latin typeface="Arial" panose="020B0604020202020204" pitchFamily="34" charset="0"/>
                          <a:cs typeface="Arial" panose="020B0604020202020204" pitchFamily="34" charset="0"/>
                        </a:rPr>
                        <a:t>2.</a:t>
                      </a:r>
                      <a:endParaRPr lang="ms-MY" sz="1300" b="1" dirty="0">
                        <a:solidFill>
                          <a:schemeClr val="tx1"/>
                        </a:solidFill>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300" b="1" kern="1200">
                          <a:latin typeface="Arial" panose="020B0604020202020204" pitchFamily="34" charset="0"/>
                          <a:cs typeface="Arial" panose="020B0604020202020204" pitchFamily="34" charset="0"/>
                        </a:rPr>
                        <a:t>Projek terkandung dalam Pelan Strategik ICT</a:t>
                      </a:r>
                      <a:endParaRPr lang="ms-MY" sz="1300" b="1" dirty="0">
                        <a:solidFill>
                          <a:schemeClr val="bg1"/>
                        </a:solidFill>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just"/>
                      <a:r>
                        <a:rPr lang="ms-MY" sz="1300">
                          <a:latin typeface="Arial" panose="020B0604020202020204" pitchFamily="34" charset="0"/>
                          <a:cs typeface="Arial" panose="020B0604020202020204" pitchFamily="34" charset="0"/>
                        </a:rPr>
                        <a:t>Ada/Tiada.</a:t>
                      </a:r>
                      <a:r>
                        <a:rPr lang="ms-MY" sz="1300" baseline="0">
                          <a:latin typeface="Arial" panose="020B0604020202020204" pitchFamily="34" charset="0"/>
                          <a:cs typeface="Arial" panose="020B0604020202020204" pitchFamily="34" charset="0"/>
                        </a:rPr>
                        <a:t> Jika ‘Ada’ nyatakan nama Pelan Strategik, tempoh Pelan Strategik dan cabutan Pelan Strategik yang berkaitan. Jika ‘Tiada’, nyatakan pelan yang berkaitan, contoh : Pelan Transformasi dll </a:t>
                      </a:r>
                    </a:p>
                    <a:p>
                      <a:pPr marL="0" marR="0" lvl="0" indent="0" algn="r" defTabSz="914400" rtl="0" eaLnBrk="1" fontAlgn="auto" latinLnBrk="0" hangingPunct="1">
                        <a:lnSpc>
                          <a:spcPct val="100000"/>
                        </a:lnSpc>
                        <a:spcBef>
                          <a:spcPts val="0"/>
                        </a:spcBef>
                        <a:spcAft>
                          <a:spcPts val="0"/>
                        </a:spcAft>
                        <a:buClrTx/>
                        <a:buSzTx/>
                        <a:buFontTx/>
                        <a:buNone/>
                        <a:tabLst/>
                        <a:defRPr/>
                      </a:pPr>
                      <a:r>
                        <a:rPr lang="en-MY" sz="1300" i="1">
                          <a:solidFill>
                            <a:srgbClr val="FF0000"/>
                          </a:solidFill>
                          <a:latin typeface="Arial" panose="020B0604020202020204" pitchFamily="34" charset="0"/>
                          <a:cs typeface="Arial" panose="020B0604020202020204" pitchFamily="34" charset="0"/>
                        </a:rPr>
                        <a:t>(</a:t>
                      </a:r>
                      <a:r>
                        <a:rPr lang="ms-MY" sz="1300" i="1" baseline="0">
                          <a:solidFill>
                            <a:srgbClr val="FF0000"/>
                          </a:solidFill>
                          <a:latin typeface="Arial" panose="020B0604020202020204" pitchFamily="34" charset="0"/>
                          <a:cs typeface="Arial" panose="020B0604020202020204" pitchFamily="34" charset="0"/>
                        </a:rPr>
                        <a:t>Rujuk Lampiran XX – Cabutan Pelan Strategik ICT)</a:t>
                      </a:r>
                      <a:endParaRPr lang="ms-MY" sz="1300" b="1" i="1">
                        <a:solidFill>
                          <a:srgbClr val="FF0000"/>
                        </a:solidFill>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4036267131"/>
                  </a:ext>
                </a:extLst>
              </a:tr>
              <a:tr h="290998">
                <a:tc rowSpan="3">
                  <a:txBody>
                    <a:bodyPr/>
                    <a:lstStyle/>
                    <a:p>
                      <a:pPr algn="ctr"/>
                      <a:r>
                        <a:rPr lang="en-MY" sz="1300" b="1">
                          <a:latin typeface="Arial" panose="020B0604020202020204" pitchFamily="34" charset="0"/>
                          <a:cs typeface="Arial" panose="020B0604020202020204" pitchFamily="34" charset="0"/>
                        </a:rPr>
                        <a:t>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300" b="1" kern="1200">
                          <a:solidFill>
                            <a:schemeClr val="tx1"/>
                          </a:solidFill>
                          <a:latin typeface="Arial" panose="020B0604020202020204" pitchFamily="34" charset="0"/>
                          <a:ea typeface="+mn-ea"/>
                          <a:cs typeface="Arial" panose="020B0604020202020204" pitchFamily="34" charset="0"/>
                        </a:rPr>
                        <a:t>Tempoh Projek (bulan)</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MY" sz="1000" b="0" kern="1200">
                          <a:solidFill>
                            <a:schemeClr val="tx1"/>
                          </a:solidFill>
                          <a:latin typeface="Arial" panose="020B0604020202020204" pitchFamily="34" charset="0"/>
                          <a:ea typeface="+mn-ea"/>
                          <a:cs typeface="Arial" panose="020B0604020202020204" pitchFamily="34" charset="0"/>
                        </a:rPr>
                        <a:t>*tempoh projek bermula daripada Kick-Off/ SST</a:t>
                      </a:r>
                    </a:p>
                    <a:p>
                      <a:endParaRPr lang="en-MY" sz="100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lang="ms-MY" sz="1300" b="0" noProof="1">
                          <a:solidFill>
                            <a:schemeClr val="tx1"/>
                          </a:solidFill>
                          <a:latin typeface="Arial" panose="020B0604020202020204" pitchFamily="34" charset="0"/>
                          <a:cs typeface="Arial" panose="020B0604020202020204" pitchFamily="34" charset="0"/>
                        </a:rPr>
                        <a:t>Tempoh Keseluruhan Projek</a:t>
                      </a:r>
                    </a:p>
                  </a:txBody>
                  <a:tcPr marT="45737" marB="45737">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ms-MY" sz="1300" b="0" noProof="1">
                          <a:solidFill>
                            <a:schemeClr val="tx1"/>
                          </a:solidFill>
                          <a:latin typeface="Arial" panose="020B0604020202020204" pitchFamily="34" charset="0"/>
                          <a:cs typeface="Arial" panose="020B0604020202020204" pitchFamily="34" charset="0"/>
                        </a:rPr>
                        <a:t>:</a:t>
                      </a:r>
                    </a:p>
                  </a:txBody>
                  <a:tcPr marT="45737" marB="45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300" noProof="1">
                          <a:solidFill>
                            <a:schemeClr val="tx1"/>
                          </a:solidFill>
                          <a:latin typeface="Arial" panose="020B0604020202020204" pitchFamily="34" charset="0"/>
                          <a:cs typeface="Arial" panose="020B0604020202020204" pitchFamily="34" charset="0"/>
                        </a:rPr>
                        <a:t>3 bulan  </a:t>
                      </a:r>
                      <a:r>
                        <a:rPr lang="ms-MY" sz="1300" noProof="1">
                          <a:solidFill>
                            <a:srgbClr val="FF0000"/>
                          </a:solidFill>
                          <a:latin typeface="Arial" panose="020B0604020202020204" pitchFamily="34" charset="0"/>
                          <a:cs typeface="Arial" panose="020B0604020202020204" pitchFamily="34" charset="0"/>
                        </a:rPr>
                        <a:t>&lt;&lt;SST hingga selesai bayar&gt;&gt;</a:t>
                      </a:r>
                    </a:p>
                  </a:txBody>
                  <a:tcPr marT="45737" marB="45737">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70837160"/>
                  </a:ext>
                </a:extLst>
              </a:tr>
              <a:tr h="29099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400" b="1" dirty="0">
                        <a:solidFill>
                          <a:schemeClr val="tx1"/>
                        </a:solidFill>
                        <a:latin typeface="Arial" panose="020B0604020202020204" pitchFamily="34" charset="0"/>
                        <a:cs typeface="Arial" panose="020B0604020202020204" pitchFamily="34" charset="0"/>
                      </a:endParaRPr>
                    </a:p>
                  </a:txBody>
                  <a:tcPr marT="45713" marB="45713">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dirty="0">
                        <a:solidFill>
                          <a:schemeClr val="tx1"/>
                        </a:solidFill>
                        <a:latin typeface="Arial" panose="020B0604020202020204" pitchFamily="34" charset="0"/>
                        <a:cs typeface="Arial" panose="020B0604020202020204" pitchFamily="34" charset="0"/>
                      </a:endParaRPr>
                    </a:p>
                  </a:txBody>
                  <a:tcPr marT="45737" marB="4573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533400" indent="-177800" algn="l">
                        <a:buFont typeface="Arial" panose="020B0604020202020204" pitchFamily="34" charset="0"/>
                        <a:buChar char="•"/>
                      </a:pPr>
                      <a:r>
                        <a:rPr lang="en-US" sz="1300" b="0">
                          <a:solidFill>
                            <a:schemeClr val="tx1"/>
                          </a:solidFill>
                          <a:latin typeface="Arial" panose="020B0604020202020204" pitchFamily="34" charset="0"/>
                          <a:cs typeface="Arial" panose="020B0604020202020204" pitchFamily="34" charset="0"/>
                        </a:rPr>
                        <a:t>Tempoh pembekalan</a:t>
                      </a:r>
                      <a:endParaRPr lang="ms-MY" sz="1300" b="0" noProof="1">
                        <a:solidFill>
                          <a:schemeClr val="tx1"/>
                        </a:solidFill>
                        <a:latin typeface="Arial" panose="020B0604020202020204" pitchFamily="34" charset="0"/>
                        <a:cs typeface="Arial" panose="020B0604020202020204" pitchFamily="34" charset="0"/>
                      </a:endParaRPr>
                    </a:p>
                  </a:txBody>
                  <a:tcPr marT="45737" marB="45737">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ms-MY" sz="1300" b="0" noProof="1">
                          <a:solidFill>
                            <a:schemeClr val="tx1"/>
                          </a:solidFill>
                          <a:latin typeface="Arial" panose="020B0604020202020204" pitchFamily="34" charset="0"/>
                          <a:cs typeface="Arial" panose="020B0604020202020204" pitchFamily="34" charset="0"/>
                        </a:rPr>
                        <a:t>:</a:t>
                      </a:r>
                    </a:p>
                  </a:txBody>
                  <a:tcPr marT="45737" marB="45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solidFill>
                            <a:schemeClr val="tx1"/>
                          </a:solidFill>
                          <a:latin typeface="Arial" panose="020B0604020202020204" pitchFamily="34" charset="0"/>
                          <a:cs typeface="Arial" panose="020B0604020202020204" pitchFamily="34" charset="0"/>
                        </a:rPr>
                        <a:t>3 bulan (Februari – April 2023)</a:t>
                      </a:r>
                    </a:p>
                  </a:txBody>
                  <a:tcPr marT="45737" marB="45737">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658820"/>
                  </a:ext>
                </a:extLst>
              </a:tr>
              <a:tr h="37258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400" b="1" dirty="0">
                        <a:solidFill>
                          <a:schemeClr val="tx1"/>
                        </a:solidFill>
                        <a:latin typeface="Arial" panose="020B0604020202020204" pitchFamily="34" charset="0"/>
                        <a:cs typeface="Arial" panose="020B0604020202020204" pitchFamily="34" charset="0"/>
                      </a:endParaRPr>
                    </a:p>
                  </a:txBody>
                  <a:tcPr marT="45713" marB="45713">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dirty="0">
                        <a:solidFill>
                          <a:schemeClr val="tx1"/>
                        </a:solidFill>
                        <a:latin typeface="Arial" panose="020B0604020202020204" pitchFamily="34" charset="0"/>
                        <a:cs typeface="Arial" panose="020B0604020202020204" pitchFamily="34" charset="0"/>
                      </a:endParaRPr>
                    </a:p>
                  </a:txBody>
                  <a:tcPr marT="45737" marB="4573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533400" indent="-177800" algn="l">
                        <a:buFont typeface="Arial" panose="020B0604020202020204" pitchFamily="34" charset="0"/>
                        <a:buChar char="•"/>
                        <a:tabLst>
                          <a:tab pos="533400" algn="l"/>
                        </a:tabLst>
                      </a:pPr>
                      <a:r>
                        <a:rPr lang="en-US" sz="1300" b="0">
                          <a:solidFill>
                            <a:srgbClr val="FF0000"/>
                          </a:solidFill>
                          <a:latin typeface="Arial" panose="020B0604020202020204" pitchFamily="34" charset="0"/>
                          <a:cs typeface="Arial" panose="020B0604020202020204" pitchFamily="34" charset="0"/>
                        </a:rPr>
                        <a:t>Tempoh jaminan</a:t>
                      </a:r>
                      <a:endParaRPr lang="ms-MY" sz="1300" b="0" noProof="1">
                        <a:solidFill>
                          <a:srgbClr val="FF0000"/>
                        </a:solidFill>
                        <a:latin typeface="Arial" panose="020B0604020202020204" pitchFamily="34" charset="0"/>
                        <a:cs typeface="Arial" panose="020B0604020202020204" pitchFamily="34" charset="0"/>
                      </a:endParaRPr>
                    </a:p>
                  </a:txBody>
                  <a:tcPr marT="45737" marB="45737">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ms-MY" sz="1300" b="0" noProof="1">
                          <a:solidFill>
                            <a:srgbClr val="FF0000"/>
                          </a:solidFill>
                          <a:latin typeface="Arial" panose="020B0604020202020204" pitchFamily="34" charset="0"/>
                          <a:cs typeface="Arial" panose="020B0604020202020204" pitchFamily="34" charset="0"/>
                        </a:rPr>
                        <a:t>:</a:t>
                      </a:r>
                    </a:p>
                  </a:txBody>
                  <a:tcPr marT="45737" marB="45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300" b="0">
                          <a:solidFill>
                            <a:srgbClr val="FF0000"/>
                          </a:solidFill>
                          <a:latin typeface="Arial" panose="020B0604020202020204" pitchFamily="34" charset="0"/>
                          <a:cs typeface="Arial" panose="020B0604020202020204" pitchFamily="34" charset="0"/>
                        </a:rPr>
                        <a:t>12 bulan (Mei 2023 – April 2024)  &lt;perlu nyatakan&gt;</a:t>
                      </a:r>
                    </a:p>
                  </a:txBody>
                  <a:tcPr marT="45737" marB="45737">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80753130"/>
                  </a:ext>
                </a:extLst>
              </a:tr>
              <a:tr h="2909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300" b="1">
                          <a:solidFill>
                            <a:schemeClr val="tx1"/>
                          </a:solidFill>
                          <a:latin typeface="Arial" panose="020B0604020202020204" pitchFamily="34" charset="0"/>
                          <a:cs typeface="Arial" panose="020B0604020202020204" pitchFamily="34" charset="0"/>
                        </a:rPr>
                        <a:t>4.</a:t>
                      </a: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300" b="1">
                          <a:solidFill>
                            <a:schemeClr val="tx1"/>
                          </a:solidFill>
                          <a:latin typeface="Arial" panose="020B0604020202020204" pitchFamily="34" charset="0"/>
                          <a:cs typeface="Arial" panose="020B0604020202020204" pitchFamily="34" charset="0"/>
                        </a:rPr>
                        <a:t>Anggaran Kos</a:t>
                      </a:r>
                      <a:endParaRPr lang="ms-MY" sz="1300" b="1" baseline="0" dirty="0">
                        <a:solidFill>
                          <a:schemeClr val="tx1"/>
                        </a:solidFill>
                        <a:latin typeface="Arial" panose="020B0604020202020204" pitchFamily="34" charset="0"/>
                        <a:cs typeface="Arial" panose="020B0604020202020204" pitchFamily="34" charset="0"/>
                      </a:endParaRPr>
                    </a:p>
                  </a:txBody>
                  <a:tcPr marT="45713" marB="4571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marL="0" marR="0" lvl="0" indent="0" algn="l" defTabSz="914400" rtl="0" eaLnBrk="1" fontAlgn="auto" latinLnBrk="0" hangingPunct="1">
                        <a:lnSpc>
                          <a:spcPct val="100000"/>
                        </a:lnSpc>
                        <a:spcBef>
                          <a:spcPts val="0"/>
                        </a:spcBef>
                        <a:spcAft>
                          <a:spcPts val="0"/>
                        </a:spcAft>
                        <a:buClr>
                          <a:schemeClr val="accent1"/>
                        </a:buClr>
                        <a:buSzPct val="73000"/>
                        <a:buFontTx/>
                        <a:buNone/>
                        <a:tabLst/>
                        <a:defRPr/>
                      </a:pPr>
                      <a:r>
                        <a:rPr lang="sv-SE" sz="1300" b="0">
                          <a:solidFill>
                            <a:srgbClr val="FF0000"/>
                          </a:solidFill>
                          <a:latin typeface="Arial" panose="020B0604020202020204" pitchFamily="34" charset="0"/>
                          <a:cs typeface="Arial" panose="020B0604020202020204" pitchFamily="34" charset="0"/>
                        </a:rPr>
                        <a:t>RMXX.XX (dengan SST/tanpa SST) </a:t>
                      </a:r>
                      <a:endParaRPr lang="en-MY" sz="1300" b="0" i="1">
                        <a:solidFill>
                          <a:srgbClr val="FF0000"/>
                        </a:solidFill>
                        <a:latin typeface="Arial" panose="020B0604020202020204" pitchFamily="34" charset="0"/>
                        <a:cs typeface="Arial" panose="020B0604020202020204" pitchFamily="34" charset="0"/>
                      </a:endParaRPr>
                    </a:p>
                  </a:txBody>
                  <a:tcPr marT="45713" marB="4571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en-MY"/>
                    </a:p>
                  </a:txBody>
                  <a:tcPr/>
                </a:tc>
                <a:extLst>
                  <a:ext uri="{0D108BD9-81ED-4DB2-BD59-A6C34878D82A}">
                    <a16:rowId xmlns:a16="http://schemas.microsoft.com/office/drawing/2014/main" val="920942447"/>
                  </a:ext>
                </a:extLst>
              </a:tr>
              <a:tr h="2909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300" b="1">
                          <a:solidFill>
                            <a:schemeClr val="tx1"/>
                          </a:solidFill>
                          <a:latin typeface="Arial" panose="020B0604020202020204" pitchFamily="34" charset="0"/>
                          <a:cs typeface="Arial" panose="020B0604020202020204" pitchFamily="34" charset="0"/>
                        </a:rPr>
                        <a:t>5.</a:t>
                      </a:r>
                      <a:endParaRPr lang="ms-MY" sz="1300" b="1" dirty="0">
                        <a:solidFill>
                          <a:schemeClr val="tx1"/>
                        </a:solidFill>
                        <a:latin typeface="Arial" panose="020B0604020202020204" pitchFamily="34" charset="0"/>
                        <a:cs typeface="Arial" panose="020B0604020202020204" pitchFamily="34" charset="0"/>
                      </a:endParaRPr>
                    </a:p>
                  </a:txBody>
                  <a:tcPr marT="45713" marB="4571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300" b="1">
                          <a:latin typeface="Arial" panose="020B0604020202020204" pitchFamily="34" charset="0"/>
                          <a:cs typeface="Arial" panose="020B0604020202020204" pitchFamily="34" charset="0"/>
                        </a:rPr>
                        <a:t>Kaedah Perolehan</a:t>
                      </a:r>
                      <a:endParaRPr lang="ms-MY" sz="1300" b="1" dirty="0">
                        <a:solidFill>
                          <a:schemeClr val="bg1"/>
                        </a:solidFill>
                        <a:latin typeface="Arial" panose="020B0604020202020204" pitchFamily="34" charset="0"/>
                        <a:cs typeface="Arial" panose="020B0604020202020204" pitchFamily="34" charset="0"/>
                      </a:endParaRPr>
                    </a:p>
                  </a:txBody>
                  <a:tcPr marT="45713" marB="4571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just"/>
                      <a:r>
                        <a:rPr lang="ms-MY" sz="1300">
                          <a:solidFill>
                            <a:srgbClr val="FF0000"/>
                          </a:solidFill>
                          <a:latin typeface="Arial" panose="020B0604020202020204" pitchFamily="34" charset="0"/>
                          <a:cs typeface="Arial" panose="020B0604020202020204" pitchFamily="34" charset="0"/>
                        </a:rPr>
                        <a:t>Tender</a:t>
                      </a:r>
                      <a:r>
                        <a:rPr lang="ms-MY" sz="1300" baseline="0">
                          <a:solidFill>
                            <a:srgbClr val="FF0000"/>
                          </a:solidFill>
                          <a:latin typeface="Arial" panose="020B0604020202020204" pitchFamily="34" charset="0"/>
                          <a:cs typeface="Arial" panose="020B0604020202020204" pitchFamily="34" charset="0"/>
                        </a:rPr>
                        <a:t> Terbuka/Tender Terhad/Rundingan Terus dengan Syarikat ABC dll</a:t>
                      </a:r>
                      <a:endParaRPr lang="ms-MY" sz="1300" dirty="0">
                        <a:solidFill>
                          <a:srgbClr val="FF0000"/>
                        </a:solidFill>
                        <a:latin typeface="Arial" panose="020B0604020202020204" pitchFamily="34" charset="0"/>
                        <a:cs typeface="Arial" panose="020B0604020202020204" pitchFamily="34" charset="0"/>
                      </a:endParaRPr>
                    </a:p>
                  </a:txBody>
                  <a:tcPr marT="45713" marB="4571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2055679233"/>
                  </a:ext>
                </a:extLst>
              </a:tr>
              <a:tr h="2909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300" b="1">
                          <a:solidFill>
                            <a:schemeClr val="tx1"/>
                          </a:solidFill>
                          <a:latin typeface="Arial" panose="020B0604020202020204" pitchFamily="34" charset="0"/>
                          <a:cs typeface="Arial" panose="020B0604020202020204" pitchFamily="34" charset="0"/>
                        </a:rPr>
                        <a:t>6.</a:t>
                      </a:r>
                      <a:endParaRPr lang="ms-MY" sz="1300" b="1" dirty="0">
                        <a:solidFill>
                          <a:schemeClr val="tx1"/>
                        </a:solidFill>
                        <a:latin typeface="Arial" panose="020B0604020202020204" pitchFamily="34" charset="0"/>
                        <a:cs typeface="Arial" panose="020B0604020202020204" pitchFamily="34" charset="0"/>
                      </a:endParaRPr>
                    </a:p>
                  </a:txBody>
                  <a:tcPr marT="45713" marB="4571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300" b="1">
                          <a:latin typeface="Arial" panose="020B0604020202020204" pitchFamily="34" charset="0"/>
                          <a:cs typeface="Arial" panose="020B0604020202020204" pitchFamily="34" charset="0"/>
                        </a:rPr>
                        <a:t>Sumber Peruntukan</a:t>
                      </a:r>
                      <a:endParaRPr lang="ms-MY" sz="1300" b="1" dirty="0">
                        <a:solidFill>
                          <a:schemeClr val="bg1"/>
                        </a:solidFill>
                        <a:latin typeface="Arial" panose="020B0604020202020204" pitchFamily="34" charset="0"/>
                        <a:cs typeface="Arial" panose="020B0604020202020204" pitchFamily="34" charset="0"/>
                      </a:endParaRPr>
                    </a:p>
                  </a:txBody>
                  <a:tcPr marT="45713" marB="4571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just"/>
                      <a:r>
                        <a:rPr lang="en-US" sz="1300">
                          <a:solidFill>
                            <a:srgbClr val="FF0000"/>
                          </a:solidFill>
                          <a:latin typeface="Arial" panose="020B0604020202020204" pitchFamily="34" charset="0"/>
                          <a:cs typeface="Arial" panose="020B0604020202020204" pitchFamily="34" charset="0"/>
                        </a:rPr>
                        <a:t>Belanja Mengurus OS??? </a:t>
                      </a:r>
                      <a:r>
                        <a:rPr lang="en-US" sz="1300" baseline="0">
                          <a:solidFill>
                            <a:srgbClr val="FF0000"/>
                          </a:solidFill>
                          <a:latin typeface="Arial" panose="020B0604020202020204" pitchFamily="34" charset="0"/>
                          <a:cs typeface="Arial" panose="020B0604020202020204" pitchFamily="34" charset="0"/>
                        </a:rPr>
                        <a:t>/ Belanja Pembangunan RMKe-XX RP? Tahun / </a:t>
                      </a:r>
                      <a:r>
                        <a:rPr lang="en-US" sz="1300" i="1" baseline="0">
                          <a:solidFill>
                            <a:srgbClr val="FF0000"/>
                          </a:solidFill>
                          <a:latin typeface="Arial" panose="020B0604020202020204" pitchFamily="34" charset="0"/>
                          <a:cs typeface="Arial" panose="020B0604020202020204" pitchFamily="34" charset="0"/>
                        </a:rPr>
                        <a:t>Lain: nyatakan</a:t>
                      </a:r>
                      <a:endParaRPr lang="ms-MY" sz="1300" b="1" i="1">
                        <a:solidFill>
                          <a:srgbClr val="FF0000"/>
                        </a:solidFill>
                        <a:latin typeface="Arial" panose="020B0604020202020204" pitchFamily="34" charset="0"/>
                        <a:cs typeface="Arial" panose="020B0604020202020204" pitchFamily="34" charset="0"/>
                      </a:endParaRPr>
                    </a:p>
                  </a:txBody>
                  <a:tcPr marT="45713" marB="4571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266052350"/>
                  </a:ext>
                </a:extLst>
              </a:tr>
              <a:tr h="366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300" b="1">
                          <a:solidFill>
                            <a:schemeClr val="tx1"/>
                          </a:solidFill>
                          <a:latin typeface="Arial" panose="020B0604020202020204" pitchFamily="34" charset="0"/>
                          <a:cs typeface="Arial" panose="020B0604020202020204" pitchFamily="34" charset="0"/>
                        </a:rPr>
                        <a:t>7.</a:t>
                      </a:r>
                      <a:endParaRPr lang="ms-MY" sz="1300" b="1" dirty="0">
                        <a:solidFill>
                          <a:schemeClr val="tx1"/>
                        </a:solidFill>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i="1" baseline="0">
                          <a:latin typeface="Arial" panose="020B0604020202020204" pitchFamily="34" charset="0"/>
                          <a:cs typeface="Arial" panose="020B0604020202020204" pitchFamily="34" charset="0"/>
                        </a:rPr>
                        <a:t>Critical Success Factor</a:t>
                      </a:r>
                      <a:endParaRPr lang="en-US" sz="1300" b="1" i="1" baseline="0" dirty="0">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marL="177800" marR="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aseline="0">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267646522"/>
                  </a:ext>
                </a:extLst>
              </a:tr>
              <a:tr h="15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300" b="1">
                          <a:solidFill>
                            <a:schemeClr val="tx1"/>
                          </a:solidFill>
                          <a:latin typeface="Arial" panose="020B0604020202020204" pitchFamily="34" charset="0"/>
                          <a:cs typeface="Arial" panose="020B0604020202020204" pitchFamily="34" charset="0"/>
                        </a:rPr>
                        <a:t>8.</a:t>
                      </a:r>
                      <a:endParaRPr lang="ms-MY" sz="1300" b="1" dirty="0">
                        <a:solidFill>
                          <a:schemeClr val="tx1"/>
                        </a:solidFill>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a:latin typeface="Arial" panose="020B0604020202020204" pitchFamily="34" charset="0"/>
                          <a:cs typeface="Arial" panose="020B0604020202020204" pitchFamily="34" charset="0"/>
                        </a:rPr>
                        <a:t>Dokumen yang Menyokong</a:t>
                      </a:r>
                      <a:r>
                        <a:rPr lang="en-US" sz="1300" b="1" baseline="0">
                          <a:latin typeface="Arial" panose="020B0604020202020204" pitchFamily="34" charset="0"/>
                          <a:cs typeface="Arial" panose="020B0604020202020204" pitchFamily="34" charset="0"/>
                        </a:rPr>
                        <a:t> Permohonan</a:t>
                      </a:r>
                      <a:endParaRPr lang="en-US" sz="1300" b="1" baseline="0" dirty="0">
                        <a:latin typeface="Arial" panose="020B0604020202020204" pitchFamily="34" charset="0"/>
                        <a:cs typeface="Arial" panose="020B0604020202020204" pitchFamily="34" charset="0"/>
                      </a:endParaRP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a:latin typeface="Arial" panose="020B0604020202020204" pitchFamily="34" charset="0"/>
                          <a:cs typeface="Arial" panose="020B0604020202020204" pitchFamily="34" charset="0"/>
                        </a:rPr>
                        <a:t>Lampiran 1 – Pengesahan Peruntukan</a:t>
                      </a:r>
                    </a:p>
                    <a:p>
                      <a:pPr marL="177800" marR="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a:latin typeface="Arial" panose="020B0604020202020204" pitchFamily="34" charset="0"/>
                          <a:cs typeface="Arial" panose="020B0604020202020204" pitchFamily="34" charset="0"/>
                        </a:rPr>
                        <a:t>Lampiran 2 – Jadual Perbandingan Harga</a:t>
                      </a:r>
                    </a:p>
                    <a:p>
                      <a:pPr marL="177800" marR="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a:latin typeface="Arial" panose="020B0604020202020204" pitchFamily="34" charset="0"/>
                          <a:cs typeface="Arial" panose="020B0604020202020204" pitchFamily="34" charset="0"/>
                        </a:rPr>
                        <a:t>Lampiran 3 – Sebut Harga Syarikat</a:t>
                      </a:r>
                    </a:p>
                    <a:p>
                      <a:pPr marL="177800" marR="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a:latin typeface="Arial" panose="020B0604020202020204" pitchFamily="34" charset="0"/>
                          <a:cs typeface="Arial" panose="020B0604020202020204" pitchFamily="34" charset="0"/>
                        </a:rPr>
                        <a:t>Lampiran 4 – Punca kuasa /Mandat : Salinan minit /surat</a:t>
                      </a:r>
                    </a:p>
                    <a:p>
                      <a:pPr marL="177800" marR="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a:latin typeface="Arial" panose="020B0604020202020204" pitchFamily="34" charset="0"/>
                          <a:cs typeface="Arial" panose="020B0604020202020204" pitchFamily="34" charset="0"/>
                        </a:rPr>
                        <a:t>Laporan Pengurusan Nilai (VM)  yang telah disahkan (jika projek melebihi RM50juta atau mengikut keperluan)</a:t>
                      </a:r>
                    </a:p>
                    <a:p>
                      <a:pPr marL="177800" marR="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a:latin typeface="Arial" panose="020B0604020202020204" pitchFamily="34" charset="0"/>
                          <a:cs typeface="Arial" panose="020B0604020202020204" pitchFamily="34" charset="0"/>
                        </a:rPr>
                        <a:t>Lain-lain kajian : Kajian ketersauran, Analisis Faedah Kos, Laporan Proof-Of-Concept (POC), Laporan Network Utilization, Capacity Planning Report, Post Implementation Review (PIR), dan kajian impak bagi permohonan peluasan. </a:t>
                      </a:r>
                    </a:p>
                  </a:txBody>
                  <a:tcPr marT="45713" marB="4571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2890713128"/>
                  </a:ext>
                </a:extLst>
              </a:tr>
            </a:tbl>
          </a:graphicData>
        </a:graphic>
      </p:graphicFrame>
    </p:spTree>
    <p:extLst>
      <p:ext uri="{BB962C8B-B14F-4D97-AF65-F5344CB8AC3E}">
        <p14:creationId xmlns:p14="http://schemas.microsoft.com/office/powerpoint/2010/main" val="1558120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91440" y="4296084"/>
            <a:ext cx="3495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177800" indent="-177800" algn="just">
              <a:buFont typeface="Arial" pitchFamily="34" charset="0"/>
              <a:buNone/>
            </a:pPr>
            <a:r>
              <a:rPr lang="en-US" altLang="ms-MY" sz="1400" dirty="0">
                <a:solidFill>
                  <a:srgbClr val="FF0000"/>
                </a:solidFill>
                <a:latin typeface="Arial" panose="020B0604020202020204" pitchFamily="34" charset="0"/>
                <a:cs typeface="Arial" panose="020B0604020202020204" pitchFamily="34" charset="0"/>
              </a:rPr>
              <a:t>* </a:t>
            </a:r>
            <a:r>
              <a:rPr lang="en-US" altLang="ms-MY" sz="1400" err="1">
                <a:solidFill>
                  <a:srgbClr val="FF0000"/>
                </a:solidFill>
                <a:latin typeface="Arial" panose="020B0604020202020204" pitchFamily="34" charset="0"/>
                <a:cs typeface="Arial" panose="020B0604020202020204" pitchFamily="34" charset="0"/>
              </a:rPr>
              <a:t>Nyatakan</a:t>
            </a:r>
            <a:r>
              <a:rPr lang="en-US" altLang="ms-MY" sz="1400">
                <a:solidFill>
                  <a:srgbClr val="FF0000"/>
                </a:solidFill>
                <a:latin typeface="Arial" panose="020B0604020202020204" pitchFamily="34" charset="0"/>
                <a:cs typeface="Arial" panose="020B0604020202020204" pitchFamily="34" charset="0"/>
              </a:rPr>
              <a:t> jika ada kos </a:t>
            </a:r>
            <a:r>
              <a:rPr lang="en-US" altLang="ms-MY" sz="1400" dirty="0" err="1">
                <a:solidFill>
                  <a:srgbClr val="FF0000"/>
                </a:solidFill>
                <a:latin typeface="Arial" panose="020B0604020202020204" pitchFamily="34" charset="0"/>
                <a:cs typeface="Arial" panose="020B0604020202020204" pitchFamily="34" charset="0"/>
              </a:rPr>
              <a:t>pemasangan</a:t>
            </a:r>
            <a:r>
              <a:rPr lang="en-US" altLang="ms-MY" sz="1400" dirty="0">
                <a:solidFill>
                  <a:srgbClr val="FF0000"/>
                </a:solidFill>
                <a:latin typeface="Arial" panose="020B0604020202020204" pitchFamily="34" charset="0"/>
                <a:cs typeface="Arial" panose="020B0604020202020204" pitchFamily="34" charset="0"/>
              </a:rPr>
              <a:t> </a:t>
            </a:r>
            <a:r>
              <a:rPr lang="en-US" altLang="ms-MY" sz="1400" dirty="0" err="1">
                <a:solidFill>
                  <a:srgbClr val="FF0000"/>
                </a:solidFill>
                <a:latin typeface="Arial" panose="020B0604020202020204" pitchFamily="34" charset="0"/>
                <a:cs typeface="Arial" panose="020B0604020202020204" pitchFamily="34" charset="0"/>
              </a:rPr>
              <a:t>dan</a:t>
            </a:r>
            <a:r>
              <a:rPr lang="en-US" altLang="ms-MY" sz="1400" dirty="0">
                <a:solidFill>
                  <a:srgbClr val="FF0000"/>
                </a:solidFill>
                <a:latin typeface="Arial" panose="020B0604020202020204" pitchFamily="34" charset="0"/>
                <a:cs typeface="Arial" panose="020B0604020202020204" pitchFamily="34" charset="0"/>
              </a:rPr>
              <a:t> </a:t>
            </a:r>
            <a:r>
              <a:rPr lang="en-US" altLang="ms-MY" sz="1400" dirty="0" err="1">
                <a:solidFill>
                  <a:srgbClr val="FF0000"/>
                </a:solidFill>
                <a:latin typeface="Arial" panose="020B0604020202020204" pitchFamily="34" charset="0"/>
                <a:cs typeface="Arial" panose="020B0604020202020204" pitchFamily="34" charset="0"/>
              </a:rPr>
              <a:t>kos</a:t>
            </a:r>
            <a:r>
              <a:rPr lang="en-US" altLang="ms-MY" sz="1400" dirty="0">
                <a:solidFill>
                  <a:srgbClr val="FF0000"/>
                </a:solidFill>
                <a:latin typeface="Arial" panose="020B0604020202020204" pitchFamily="34" charset="0"/>
                <a:cs typeface="Arial" panose="020B0604020202020204" pitchFamily="34" charset="0"/>
              </a:rPr>
              <a:t> </a:t>
            </a:r>
            <a:r>
              <a:rPr lang="en-US" altLang="ms-MY" sz="1400" dirty="0" err="1">
                <a:solidFill>
                  <a:srgbClr val="FF0000"/>
                </a:solidFill>
                <a:latin typeface="Arial" panose="020B0604020202020204" pitchFamily="34" charset="0"/>
                <a:cs typeface="Arial" panose="020B0604020202020204" pitchFamily="34" charset="0"/>
              </a:rPr>
              <a:t>berulang</a:t>
            </a:r>
            <a:endParaRPr lang="en-US" altLang="ms-MY" sz="1400" dirty="0">
              <a:solidFill>
                <a:srgbClr val="FF0000"/>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0" y="200026"/>
            <a:ext cx="12192000" cy="432000"/>
          </a:xfrm>
          <a:ln>
            <a:solidFill>
              <a:schemeClr val="tx1"/>
            </a:solidFill>
          </a:ln>
        </p:spPr>
        <p:txBody>
          <a:bodyPr>
            <a:normAutofit/>
          </a:bodyPr>
          <a:lstStyle/>
          <a:p>
            <a:pPr marL="174625"/>
            <a:r>
              <a:rPr lang="ms-MY" sz="2400" b="1" dirty="0">
                <a:latin typeface="Arial" panose="020B0604020202020204" pitchFamily="34" charset="0"/>
                <a:cs typeface="Arial" panose="020B0604020202020204" pitchFamily="34" charset="0"/>
              </a:rPr>
              <a:t>PERINCIAN D : RANGKAIAN</a:t>
            </a:r>
          </a:p>
        </p:txBody>
      </p:sp>
      <p:sp>
        <p:nvSpPr>
          <p:cNvPr id="10" name="Slide Number Placeholder 9"/>
          <p:cNvSpPr>
            <a:spLocks noGrp="1"/>
          </p:cNvSpPr>
          <p:nvPr>
            <p:ph type="sldNum" sz="quarter" idx="12"/>
          </p:nvPr>
        </p:nvSpPr>
        <p:spPr/>
        <p:txBody>
          <a:bodyPr/>
          <a:lstStyle/>
          <a:p>
            <a:pPr>
              <a:defRPr/>
            </a:pPr>
            <a:fld id="{1B09AB17-F647-4A22-A4B0-5AFB6B343795}" type="slidenum">
              <a:rPr lang="ms-MY" smtClean="0"/>
              <a:pPr>
                <a:defRPr/>
              </a:pPr>
              <a:t>30</a:t>
            </a:fld>
            <a:endParaRPr lang="ms-MY"/>
          </a:p>
        </p:txBody>
      </p:sp>
      <p:graphicFrame>
        <p:nvGraphicFramePr>
          <p:cNvPr id="7" name="Table 6">
            <a:extLst>
              <a:ext uri="{FF2B5EF4-FFF2-40B4-BE49-F238E27FC236}">
                <a16:creationId xmlns:a16="http://schemas.microsoft.com/office/drawing/2014/main" id="{3BE29775-E42B-42C0-9803-0B7857020F76}"/>
              </a:ext>
            </a:extLst>
          </p:cNvPr>
          <p:cNvGraphicFramePr>
            <a:graphicFrameLocks noGrp="1"/>
          </p:cNvGraphicFramePr>
          <p:nvPr>
            <p:extLst>
              <p:ext uri="{D42A27DB-BD31-4B8C-83A1-F6EECF244321}">
                <p14:modId xmlns:p14="http://schemas.microsoft.com/office/powerpoint/2010/main" val="1534444812"/>
              </p:ext>
            </p:extLst>
          </p:nvPr>
        </p:nvGraphicFramePr>
        <p:xfrm>
          <a:off x="0" y="721964"/>
          <a:ext cx="12192001" cy="3356565"/>
        </p:xfrm>
        <a:graphic>
          <a:graphicData uri="http://schemas.openxmlformats.org/drawingml/2006/table">
            <a:tbl>
              <a:tblPr firstRow="1" bandRow="1">
                <a:tableStyleId>{5C22544A-7EE6-4342-B048-85BDC9FD1C3A}</a:tableStyleId>
              </a:tblPr>
              <a:tblGrid>
                <a:gridCol w="545464">
                  <a:extLst>
                    <a:ext uri="{9D8B030D-6E8A-4147-A177-3AD203B41FA5}">
                      <a16:colId xmlns:a16="http://schemas.microsoft.com/office/drawing/2014/main" val="2081028044"/>
                    </a:ext>
                  </a:extLst>
                </a:gridCol>
                <a:gridCol w="5166494">
                  <a:extLst>
                    <a:ext uri="{9D8B030D-6E8A-4147-A177-3AD203B41FA5}">
                      <a16:colId xmlns:a16="http://schemas.microsoft.com/office/drawing/2014/main" val="3527918145"/>
                    </a:ext>
                  </a:extLst>
                </a:gridCol>
                <a:gridCol w="1052636">
                  <a:extLst>
                    <a:ext uri="{9D8B030D-6E8A-4147-A177-3AD203B41FA5}">
                      <a16:colId xmlns:a16="http://schemas.microsoft.com/office/drawing/2014/main" val="816569459"/>
                    </a:ext>
                  </a:extLst>
                </a:gridCol>
                <a:gridCol w="1435509">
                  <a:extLst>
                    <a:ext uri="{9D8B030D-6E8A-4147-A177-3AD203B41FA5}">
                      <a16:colId xmlns:a16="http://schemas.microsoft.com/office/drawing/2014/main" val="3972480420"/>
                    </a:ext>
                  </a:extLst>
                </a:gridCol>
                <a:gridCol w="1544304">
                  <a:extLst>
                    <a:ext uri="{9D8B030D-6E8A-4147-A177-3AD203B41FA5}">
                      <a16:colId xmlns:a16="http://schemas.microsoft.com/office/drawing/2014/main" val="458927762"/>
                    </a:ext>
                  </a:extLst>
                </a:gridCol>
                <a:gridCol w="2447594">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BIL.</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PERKARA</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KUANTITI</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898952"/>
                  </a:ext>
                </a:extLst>
              </a:tr>
              <a:tr h="0">
                <a:tc>
                  <a:txBody>
                    <a:bodyPr/>
                    <a:lstStyle/>
                    <a:p>
                      <a:pPr algn="ctr"/>
                      <a:r>
                        <a:rPr lang="en-MY" sz="1000" b="1" dirty="0">
                          <a:latin typeface="Arial" panose="020B0604020202020204" pitchFamily="34" charset="0"/>
                          <a:cs typeface="Arial" panose="020B0604020202020204" pitchFamily="34" charset="0"/>
                        </a:rPr>
                        <a:t>(D)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4">
                  <a:txBody>
                    <a:bodyPr/>
                    <a:lstStyle/>
                    <a:p>
                      <a:r>
                        <a:rPr lang="en-MY" sz="1000" b="1" dirty="0">
                          <a:latin typeface="Arial" panose="020B0604020202020204" pitchFamily="34" charset="0"/>
                          <a:cs typeface="Arial" panose="020B0604020202020204" pitchFamily="34" charset="0"/>
                        </a:rPr>
                        <a:t>RANGKAIAN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tc>
                <a:tc hMerge="1">
                  <a:txBody>
                    <a:bodyPr/>
                    <a:lstStyle/>
                    <a:p>
                      <a:endParaRPr lang="ms-MY"/>
                    </a:p>
                  </a:txBody>
                  <a:tcPr/>
                </a:tc>
                <a:tc hMerge="1">
                  <a:txBody>
                    <a:bodyPr/>
                    <a:lstStyle/>
                    <a:p>
                      <a:endParaRPr lang="ms-MY"/>
                    </a:p>
                  </a:txBody>
                  <a:tcPr/>
                </a:tc>
                <a:tc>
                  <a:txBody>
                    <a:bodyPr/>
                    <a:lstStyle/>
                    <a:p>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000" dirty="0">
                          <a:latin typeface="Arial" panose="020B0604020202020204" pitchFamily="34" charset="0"/>
                          <a:cs typeface="Arial" panose="020B0604020202020204" pitchFamily="34" charset="0"/>
                        </a:rPr>
                        <a:t>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endParaRPr lang="ms-MY" sz="1000" b="1" dirty="0">
                        <a:solidFill>
                          <a:schemeClr val="tx1"/>
                        </a:solidFill>
                        <a:effectLst/>
                        <a:latin typeface="Arial" panose="020B0604020202020204" pitchFamily="34" charset="0"/>
                        <a:ea typeface="Times New Roman"/>
                        <a:cs typeface="Arial" panose="020B0604020202020204" pitchFamily="34" charset="0"/>
                      </a:endParaRPr>
                    </a:p>
                    <a:p>
                      <a:pPr marL="92075" indent="0"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Senaraikan </a:t>
                      </a:r>
                      <a:r>
                        <a:rPr lang="ms-MY" sz="1000" baseline="0">
                          <a:solidFill>
                            <a:schemeClr val="tx1"/>
                          </a:solidFill>
                          <a:effectLst/>
                          <a:latin typeface="Arial" panose="020B0604020202020204" pitchFamily="34" charset="0"/>
                          <a:ea typeface="Times New Roman"/>
                          <a:cs typeface="Arial" panose="020B0604020202020204" pitchFamily="34" charset="0"/>
                        </a:rPr>
                        <a:t>spesifikasi utama</a:t>
                      </a:r>
                    </a:p>
                    <a:p>
                      <a:pPr marL="92075" indent="0" fontAlgn="ctr">
                        <a:lnSpc>
                          <a:spcPts val="1510"/>
                        </a:lnSpc>
                        <a:spcAft>
                          <a:spcPts val="0"/>
                        </a:spcAft>
                        <a:buFont typeface="Wingdings" panose="05000000000000000000" pitchFamily="2" charset="2"/>
                        <a:buChar char="§"/>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Senaraikan justifikasi &amp; lokasi</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000" dirty="0">
                          <a:latin typeface="Arial" panose="020B0604020202020204" pitchFamily="34" charset="0"/>
                          <a:cs typeface="Arial" panose="020B0604020202020204" pitchFamily="34" charset="0"/>
                        </a:rPr>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92075" indent="0"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000" dirty="0">
                          <a:latin typeface="Arial" panose="020B0604020202020204" pitchFamily="34" charset="0"/>
                          <a:cs typeface="Arial" panose="020B0604020202020204" pitchFamily="34" charset="0"/>
                        </a:rPr>
                        <a:t>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92075" indent="0"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p>
                      <a:pPr fontAlgn="ctr">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000" dirty="0">
                          <a:latin typeface="Arial" panose="020B0604020202020204" pitchFamily="34" charset="0"/>
                          <a:cs typeface="Arial" panose="020B0604020202020204" pitchFamily="34" charset="0"/>
                        </a:rPr>
                        <a:t>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92075" indent="0"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000" b="1" kern="1200" dirty="0">
                          <a:solidFill>
                            <a:schemeClr val="tx1"/>
                          </a:solidFill>
                          <a:effectLst/>
                          <a:latin typeface="Arial" panose="020B0604020202020204" pitchFamily="34" charset="0"/>
                          <a:cs typeface="Arial" panose="020B0604020202020204" pitchFamily="34" charset="0"/>
                        </a:rPr>
                        <a:t>JUMLAH (D)</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XXX,XXX.XX</a:t>
                      </a: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pic>
        <p:nvPicPr>
          <p:cNvPr id="2" name="Picture 1"/>
          <p:cNvPicPr>
            <a:picLocks noChangeAspect="1"/>
          </p:cNvPicPr>
          <p:nvPr/>
        </p:nvPicPr>
        <p:blipFill>
          <a:blip r:embed="rId3"/>
          <a:stretch>
            <a:fillRect/>
          </a:stretch>
        </p:blipFill>
        <p:spPr>
          <a:xfrm>
            <a:off x="4241800" y="4168467"/>
            <a:ext cx="7696200" cy="2506970"/>
          </a:xfrm>
          <a:prstGeom prst="rect">
            <a:avLst/>
          </a:prstGeom>
        </p:spPr>
      </p:pic>
    </p:spTree>
    <p:extLst>
      <p:ext uri="{BB962C8B-B14F-4D97-AF65-F5344CB8AC3E}">
        <p14:creationId xmlns:p14="http://schemas.microsoft.com/office/powerpoint/2010/main" val="574291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9550"/>
            <a:ext cx="12192000" cy="432000"/>
          </a:xfrm>
          <a:ln>
            <a:solidFill>
              <a:schemeClr val="tx1"/>
            </a:solidFill>
          </a:ln>
        </p:spPr>
        <p:txBody>
          <a:bodyPr>
            <a:normAutofit/>
          </a:bodyPr>
          <a:lstStyle/>
          <a:p>
            <a:pPr marL="174625"/>
            <a:r>
              <a:rPr lang="ms-MY" sz="2400" b="1" dirty="0">
                <a:latin typeface="Arial" panose="020B0604020202020204" pitchFamily="34" charset="0"/>
                <a:cs typeface="Arial" panose="020B0604020202020204" pitchFamily="34" charset="0"/>
              </a:rPr>
              <a:t>PERINCIAN E </a:t>
            </a:r>
            <a:r>
              <a:rPr lang="ms-MY" sz="2400" b="1">
                <a:latin typeface="Arial" panose="020B0604020202020204" pitchFamily="34" charset="0"/>
                <a:cs typeface="Arial" panose="020B0604020202020204" pitchFamily="34" charset="0"/>
              </a:rPr>
              <a:t>: PERKHIDMATAN</a:t>
            </a:r>
            <a:endParaRPr lang="ms-MY" sz="24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77417604"/>
              </p:ext>
            </p:extLst>
          </p:nvPr>
        </p:nvGraphicFramePr>
        <p:xfrm>
          <a:off x="0" y="744946"/>
          <a:ext cx="12179299" cy="2050794"/>
        </p:xfrm>
        <a:graphic>
          <a:graphicData uri="http://schemas.openxmlformats.org/drawingml/2006/table">
            <a:tbl>
              <a:tblPr firstRow="1" firstCol="1" bandRow="1">
                <a:tableStyleId>{5C22544A-7EE6-4342-B048-85BDC9FD1C3A}</a:tableStyleId>
              </a:tblPr>
              <a:tblGrid>
                <a:gridCol w="391479">
                  <a:extLst>
                    <a:ext uri="{9D8B030D-6E8A-4147-A177-3AD203B41FA5}">
                      <a16:colId xmlns:a16="http://schemas.microsoft.com/office/drawing/2014/main" val="20000"/>
                    </a:ext>
                  </a:extLst>
                </a:gridCol>
                <a:gridCol w="3425975">
                  <a:extLst>
                    <a:ext uri="{9D8B030D-6E8A-4147-A177-3AD203B41FA5}">
                      <a16:colId xmlns:a16="http://schemas.microsoft.com/office/drawing/2014/main" val="20001"/>
                    </a:ext>
                  </a:extLst>
                </a:gridCol>
                <a:gridCol w="879703">
                  <a:extLst>
                    <a:ext uri="{9D8B030D-6E8A-4147-A177-3AD203B41FA5}">
                      <a16:colId xmlns:a16="http://schemas.microsoft.com/office/drawing/2014/main" val="20002"/>
                    </a:ext>
                  </a:extLst>
                </a:gridCol>
                <a:gridCol w="879703">
                  <a:extLst>
                    <a:ext uri="{9D8B030D-6E8A-4147-A177-3AD203B41FA5}">
                      <a16:colId xmlns:a16="http://schemas.microsoft.com/office/drawing/2014/main" val="1266394749"/>
                    </a:ext>
                  </a:extLst>
                </a:gridCol>
                <a:gridCol w="1732913">
                  <a:extLst>
                    <a:ext uri="{9D8B030D-6E8A-4147-A177-3AD203B41FA5}">
                      <a16:colId xmlns:a16="http://schemas.microsoft.com/office/drawing/2014/main" val="1530402458"/>
                    </a:ext>
                  </a:extLst>
                </a:gridCol>
                <a:gridCol w="1427827">
                  <a:extLst>
                    <a:ext uri="{9D8B030D-6E8A-4147-A177-3AD203B41FA5}">
                      <a16:colId xmlns:a16="http://schemas.microsoft.com/office/drawing/2014/main" val="3523598801"/>
                    </a:ext>
                  </a:extLst>
                </a:gridCol>
                <a:gridCol w="1665403">
                  <a:extLst>
                    <a:ext uri="{9D8B030D-6E8A-4147-A177-3AD203B41FA5}">
                      <a16:colId xmlns:a16="http://schemas.microsoft.com/office/drawing/2014/main" val="3293280186"/>
                    </a:ext>
                  </a:extLst>
                </a:gridCol>
                <a:gridCol w="1776296">
                  <a:extLst>
                    <a:ext uri="{9D8B030D-6E8A-4147-A177-3AD203B41FA5}">
                      <a16:colId xmlns:a16="http://schemas.microsoft.com/office/drawing/2014/main" val="108511322"/>
                    </a:ext>
                  </a:extLst>
                </a:gridCol>
              </a:tblGrid>
              <a:tr h="0">
                <a:tc rowSpan="2">
                  <a:txBody>
                    <a:bodyPr/>
                    <a:lstStyle/>
                    <a:p>
                      <a:pPr marL="901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BIL.</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rowSpan="2">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PERKARA</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rowSpan="2">
                  <a:txBody>
                    <a:bodyPr/>
                    <a:lstStyle/>
                    <a:p>
                      <a:pPr marL="26670" algn="ctr">
                        <a:lnSpc>
                          <a:spcPct val="100000"/>
                        </a:lnSpc>
                        <a:spcAft>
                          <a:spcPts val="0"/>
                        </a:spcAft>
                      </a:pPr>
                      <a:r>
                        <a:rPr lang="ms-MY" sz="1000" dirty="0">
                          <a:solidFill>
                            <a:schemeClr val="tx1"/>
                          </a:solidFill>
                          <a:effectLst/>
                          <a:latin typeface="Arial" panose="020B0604020202020204" pitchFamily="34" charset="0"/>
                          <a:ea typeface="Times New Roman"/>
                          <a:cs typeface="Arial" panose="020B0604020202020204" pitchFamily="34" charset="0"/>
                        </a:rPr>
                        <a:t>KUANTITI</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rowSpan="2">
                  <a:txBody>
                    <a:bodyPr/>
                    <a:lstStyle/>
                    <a:p>
                      <a:pPr marL="26670" marR="0" indent="0" algn="ctr" defTabSz="914400" rtl="0" eaLnBrk="1" fontAlgn="auto" latinLnBrk="0" hangingPunct="1">
                        <a:lnSpc>
                          <a:spcPct val="100000"/>
                        </a:lnSpc>
                        <a:spcBef>
                          <a:spcPts val="0"/>
                        </a:spcBef>
                        <a:spcAft>
                          <a:spcPts val="0"/>
                        </a:spcAft>
                        <a:buClrTx/>
                        <a:buSzTx/>
                        <a:buFontTx/>
                        <a:buNone/>
                        <a:tabLst/>
                        <a:defRPr/>
                      </a:pPr>
                      <a:r>
                        <a:rPr lang="ms-MY" sz="1000" b="1">
                          <a:solidFill>
                            <a:schemeClr val="tx1"/>
                          </a:solidFill>
                          <a:effectLst/>
                          <a:latin typeface="Arial" panose="020B0604020202020204" pitchFamily="34" charset="0"/>
                          <a:cs typeface="Arial" panose="020B0604020202020204" pitchFamily="34" charset="0"/>
                        </a:rPr>
                        <a:t>BIL. HARI</a:t>
                      </a:r>
                      <a:endParaRPr lang="ms-MY" sz="1000" b="1">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ms-MY" sz="1000" i="1">
                          <a:solidFill>
                            <a:schemeClr val="tx1"/>
                          </a:solidFill>
                          <a:effectLst/>
                          <a:latin typeface="Arial" panose="020B0604020202020204" pitchFamily="34" charset="0"/>
                          <a:ea typeface="Times New Roman"/>
                          <a:cs typeface="Arial" panose="020B0604020202020204" pitchFamily="34" charset="0"/>
                        </a:rPr>
                        <a:t>MANDAYS</a:t>
                      </a:r>
                      <a:endParaRPr lang="ms-MY" sz="1000" i="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rowSpan="2">
                  <a:txBody>
                    <a:bodyPr/>
                    <a:lstStyle/>
                    <a:p>
                      <a:pPr algn="ctr">
                        <a:lnSpc>
                          <a:spcPct val="100000"/>
                        </a:lnSpc>
                        <a:spcAft>
                          <a:spcPts val="0"/>
                        </a:spcAft>
                      </a:pPr>
                      <a:r>
                        <a:rPr lang="ms-MY" sz="1000">
                          <a:solidFill>
                            <a:schemeClr val="tx1"/>
                          </a:solidFill>
                          <a:effectLst/>
                          <a:latin typeface="Arial" panose="020B0604020202020204" pitchFamily="34" charset="0"/>
                          <a:cs typeface="Arial" panose="020B0604020202020204" pitchFamily="34" charset="0"/>
                        </a:rPr>
                        <a:t>HARGA </a:t>
                      </a:r>
                      <a:r>
                        <a:rPr lang="ms-MY" sz="1000" i="1">
                          <a:solidFill>
                            <a:schemeClr val="tx1"/>
                          </a:solidFill>
                          <a:effectLst/>
                          <a:latin typeface="Arial" panose="020B0604020202020204" pitchFamily="34" charset="0"/>
                          <a:cs typeface="Arial" panose="020B0604020202020204" pitchFamily="34" charset="0"/>
                        </a:rPr>
                        <a:t>MANDAYS</a:t>
                      </a:r>
                      <a:endParaRPr lang="ms-MY" sz="1000" i="1" dirty="0">
                        <a:solidFill>
                          <a:schemeClr val="tx1"/>
                        </a:solidFill>
                        <a:effectLst/>
                        <a:latin typeface="Arial" panose="020B0604020202020204" pitchFamily="34" charset="0"/>
                        <a:cs typeface="Arial" panose="020B0604020202020204" pitchFamily="34" charset="0"/>
                      </a:endParaRP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rowSpan="2">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rowSpan="2">
                  <a:txBody>
                    <a:bodyPr/>
                    <a:lstStyle/>
                    <a:p>
                      <a:pPr algn="ctr"/>
                      <a:r>
                        <a:rPr lang="ms-MY" sz="1000" b="1" dirty="0">
                          <a:solidFill>
                            <a:schemeClr val="tx1"/>
                          </a:solidFill>
                          <a:effectLst/>
                          <a:latin typeface="Arial" panose="020B0604020202020204" pitchFamily="34" charset="0"/>
                          <a:cs typeface="Arial" panose="020B0604020202020204" pitchFamily="34" charset="0"/>
                        </a:rPr>
                        <a:t>CATATAN</a:t>
                      </a:r>
                      <a:endParaRPr lang="ms-MY" sz="1000" dirty="0">
                        <a:solidFill>
                          <a:schemeClr val="tx1"/>
                        </a:solidFill>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vMerge="1">
                  <a:txBody>
                    <a:bodyPr/>
                    <a:lstStyle/>
                    <a:p>
                      <a:pPr marL="90170"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vMerge="1">
                  <a:txBody>
                    <a:bodyPr/>
                    <a:lstStyle/>
                    <a:p>
                      <a:pPr algn="ctr">
                        <a:lnSpc>
                          <a:spcPct val="100000"/>
                        </a:lnSpc>
                        <a:spcAft>
                          <a:spcPts val="0"/>
                        </a:spcAft>
                      </a:pPr>
                      <a:endParaRPr lang="ms-MY"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rgbClr val="00B0F0"/>
                    </a:solidFill>
                  </a:tcPr>
                </a:tc>
                <a:tc vMerge="1">
                  <a:txBody>
                    <a:bodyPr/>
                    <a:lstStyle/>
                    <a:p>
                      <a:pPr marL="26670" algn="ctr">
                        <a:lnSpc>
                          <a:spcPct val="10000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vMerge="1">
                  <a:txBody>
                    <a:bodyPr/>
                    <a:lstStyle/>
                    <a:p>
                      <a:endParaRPr lang="ms-MY"/>
                    </a:p>
                  </a:txBody>
                  <a:tcPr/>
                </a:tc>
                <a:tc>
                  <a:txBody>
                    <a:bodyPr/>
                    <a:lstStyle/>
                    <a:p>
                      <a:pPr marL="26670" algn="ctr">
                        <a:lnSpc>
                          <a:spcPct val="100000"/>
                        </a:lnSpc>
                        <a:spcAft>
                          <a:spcPts val="0"/>
                        </a:spcAft>
                      </a:pPr>
                      <a:r>
                        <a:rPr lang="ms-MY" sz="900" b="1">
                          <a:solidFill>
                            <a:schemeClr val="tx1"/>
                          </a:solidFill>
                          <a:effectLst/>
                          <a:latin typeface="Arial" panose="020B0604020202020204" pitchFamily="34" charset="0"/>
                          <a:ea typeface="Times New Roman"/>
                          <a:cs typeface="Arial" panose="020B0604020202020204" pitchFamily="34" charset="0"/>
                        </a:rPr>
                        <a:t>(BIL.</a:t>
                      </a:r>
                      <a:r>
                        <a:rPr lang="ms-MY" sz="900" b="1" baseline="0">
                          <a:solidFill>
                            <a:schemeClr val="tx1"/>
                          </a:solidFill>
                          <a:effectLst/>
                          <a:latin typeface="Arial" panose="020B0604020202020204" pitchFamily="34" charset="0"/>
                          <a:ea typeface="Times New Roman"/>
                          <a:cs typeface="Arial" panose="020B0604020202020204" pitchFamily="34" charset="0"/>
                        </a:rPr>
                        <a:t> ORANG * </a:t>
                      </a:r>
                      <a:r>
                        <a:rPr lang="ms-MY" sz="900" b="1">
                          <a:solidFill>
                            <a:schemeClr val="tx1"/>
                          </a:solidFill>
                          <a:effectLst/>
                          <a:latin typeface="Arial" panose="020B0604020202020204" pitchFamily="34" charset="0"/>
                          <a:cs typeface="Arial" panose="020B0604020202020204" pitchFamily="34" charset="0"/>
                        </a:rPr>
                        <a:t>BIL. HARI)</a:t>
                      </a:r>
                      <a:endParaRPr lang="ms-MY" sz="9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vMerge="1">
                  <a:txBody>
                    <a:bodyPr/>
                    <a:lstStyle/>
                    <a:p>
                      <a:endParaRPr lang="ms-MY"/>
                    </a:p>
                  </a:txBody>
                  <a:tcPr/>
                </a:tc>
                <a:tc vMerge="1">
                  <a:txBody>
                    <a:bodyPr/>
                    <a:lstStyle/>
                    <a:p>
                      <a:endParaRPr lang="ms-MY"/>
                    </a:p>
                  </a:txBody>
                  <a:tcPr/>
                </a:tc>
                <a:tc vMerge="1">
                  <a:txBody>
                    <a:bodyPr/>
                    <a:lstStyle/>
                    <a:p>
                      <a:endParaRPr lang="ms-MY"/>
                    </a:p>
                  </a:txBody>
                  <a:tcPr/>
                </a:tc>
                <a:extLst>
                  <a:ext uri="{0D108BD9-81ED-4DB2-BD59-A6C34878D82A}">
                    <a16:rowId xmlns:a16="http://schemas.microsoft.com/office/drawing/2014/main" val="10001"/>
                  </a:ext>
                </a:extLst>
              </a:tr>
              <a:tr h="288200">
                <a:tc>
                  <a:txBody>
                    <a:bodyPr/>
                    <a:lstStyle/>
                    <a:p>
                      <a:pPr algn="l" fontAlgn="ctr">
                        <a:lnSpc>
                          <a:spcPts val="1570"/>
                        </a:lnSpc>
                        <a:spcAft>
                          <a:spcPts val="0"/>
                        </a:spcAft>
                      </a:pPr>
                      <a:r>
                        <a:rPr lang="en-MY" sz="1000" b="1" kern="1200" dirty="0">
                          <a:solidFill>
                            <a:schemeClr val="tx1"/>
                          </a:solidFill>
                          <a:effectLst/>
                          <a:latin typeface="Arial" panose="020B0604020202020204" pitchFamily="34" charset="0"/>
                          <a:ea typeface="Times New Roman"/>
                          <a:cs typeface="Arial" panose="020B0604020202020204" pitchFamily="34" charset="0"/>
                        </a:rPr>
                        <a:t>  (E)</a:t>
                      </a:r>
                      <a:endParaRPr lang="ms-MY" sz="10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7">
                  <a:txBody>
                    <a:bodyPr/>
                    <a:lstStyle/>
                    <a:p>
                      <a:pPr marL="0" marR="0" indent="0" algn="l" defTabSz="914400" rtl="0" eaLnBrk="1" fontAlgn="ctr" latinLnBrk="0" hangingPunct="1">
                        <a:lnSpc>
                          <a:spcPts val="1570"/>
                        </a:lnSpc>
                        <a:spcBef>
                          <a:spcPts val="0"/>
                        </a:spcBef>
                        <a:spcAft>
                          <a:spcPts val="0"/>
                        </a:spcAft>
                        <a:buClrTx/>
                        <a:buSzTx/>
                        <a:buFontTx/>
                        <a:buNone/>
                        <a:tabLst/>
                        <a:defRPr/>
                      </a:pPr>
                      <a:r>
                        <a:rPr lang="en-MY" sz="1000" b="1" kern="1200" dirty="0">
                          <a:solidFill>
                            <a:schemeClr val="tx1"/>
                          </a:solidFill>
                          <a:effectLst/>
                          <a:latin typeface="Arial" panose="020B0604020202020204" pitchFamily="34" charset="0"/>
                          <a:ea typeface="Times New Roman"/>
                          <a:cs typeface="Arial" panose="020B0604020202020204" pitchFamily="34" charset="0"/>
                        </a:rPr>
                        <a:t> PERKHIDMATAN  </a:t>
                      </a:r>
                      <a:r>
                        <a:rPr lang="en-MY" sz="1000" b="1" kern="1200" dirty="0">
                          <a:solidFill>
                            <a:srgbClr val="FF0000"/>
                          </a:solidFill>
                          <a:effectLst/>
                          <a:latin typeface="Arial" panose="020B0604020202020204" pitchFamily="34" charset="0"/>
                          <a:ea typeface="Times New Roman"/>
                          <a:cs typeface="Arial" panose="020B0604020202020204" pitchFamily="34" charset="0"/>
                        </a:rPr>
                        <a:t>(format 1)</a:t>
                      </a:r>
                      <a:endParaRPr lang="ms-MY" sz="1000" b="1" dirty="0">
                        <a:solidFill>
                          <a:srgbClr val="FF0000"/>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extLst>
                  <a:ext uri="{0D108BD9-81ED-4DB2-BD59-A6C34878D82A}">
                    <a16:rowId xmlns:a16="http://schemas.microsoft.com/office/drawing/2014/main" val="10002"/>
                  </a:ext>
                </a:extLst>
              </a:tr>
              <a:tr h="281216">
                <a:tc>
                  <a:txBody>
                    <a:bodyPr/>
                    <a:lstStyle/>
                    <a:p>
                      <a:pPr algn="ctr" fontAlgn="ctr">
                        <a:lnSpc>
                          <a:spcPts val="1570"/>
                        </a:lnSpc>
                        <a:spcAft>
                          <a:spcPts val="0"/>
                        </a:spcAft>
                      </a:pPr>
                      <a:r>
                        <a:rPr lang="en-MY" sz="1000" b="0" kern="1200" dirty="0">
                          <a:solidFill>
                            <a:schemeClr val="tx1"/>
                          </a:solidFill>
                          <a:effectLst/>
                          <a:latin typeface="Arial" panose="020B0604020202020204" pitchFamily="34" charset="0"/>
                          <a:cs typeface="Arial" panose="020B0604020202020204" pitchFamily="34" charset="0"/>
                        </a:rPr>
                        <a:t>1.</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70"/>
                        </a:lnSpc>
                        <a:spcAft>
                          <a:spcPts val="0"/>
                        </a:spcAft>
                      </a:pPr>
                      <a:r>
                        <a:rPr lang="en-US" sz="1000" b="0">
                          <a:solidFill>
                            <a:schemeClr val="tx1"/>
                          </a:solidFill>
                          <a:effectLst/>
                          <a:latin typeface="Arial" panose="020B0604020202020204" pitchFamily="34" charset="0"/>
                          <a:cs typeface="Arial" panose="020B0604020202020204" pitchFamily="34" charset="0"/>
                        </a:rPr>
                        <a:t> Conversion</a:t>
                      </a:r>
                      <a:r>
                        <a:rPr lang="en-US" sz="1000" b="0" baseline="0">
                          <a:solidFill>
                            <a:schemeClr val="tx1"/>
                          </a:solidFill>
                          <a:effectLst/>
                          <a:latin typeface="Arial" panose="020B0604020202020204" pitchFamily="34" charset="0"/>
                          <a:cs typeface="Arial" panose="020B0604020202020204" pitchFamily="34" charset="0"/>
                        </a:rPr>
                        <a:t> </a:t>
                      </a:r>
                      <a:r>
                        <a:rPr lang="en-US" sz="1000" b="0" baseline="0" dirty="0">
                          <a:solidFill>
                            <a:schemeClr val="tx1"/>
                          </a:solidFill>
                          <a:effectLst/>
                          <a:latin typeface="Arial" panose="020B0604020202020204" pitchFamily="34" charset="0"/>
                          <a:cs typeface="Arial" panose="020B0604020202020204" pitchFamily="34" charset="0"/>
                        </a:rPr>
                        <a:t>Data</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ms-MY" sz="1000" b="0" dirty="0">
                          <a:solidFill>
                            <a:schemeClr val="tx1"/>
                          </a:solidFill>
                          <a:effectLst/>
                          <a:latin typeface="Arial" panose="020B0604020202020204" pitchFamily="34" charset="0"/>
                          <a:ea typeface="Times New Roman"/>
                          <a:cs typeface="Arial" panose="020B0604020202020204" pitchFamily="34" charset="0"/>
                        </a:rPr>
                        <a:t>2</a:t>
                      </a:r>
                      <a:r>
                        <a:rPr lang="ms-MY" sz="1000" b="0" baseline="0" dirty="0">
                          <a:solidFill>
                            <a:schemeClr val="tx1"/>
                          </a:solidFill>
                          <a:effectLst/>
                          <a:latin typeface="Arial" panose="020B0604020202020204" pitchFamily="34" charset="0"/>
                          <a:ea typeface="Times New Roman"/>
                          <a:cs typeface="Arial" panose="020B0604020202020204" pitchFamily="34" charset="0"/>
                        </a:rPr>
                        <a:t> orang</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ms-MY" sz="1000" b="0" dirty="0">
                          <a:solidFill>
                            <a:schemeClr val="tx1"/>
                          </a:solidFill>
                          <a:effectLst/>
                          <a:latin typeface="Arial" panose="020B0604020202020204" pitchFamily="34" charset="0"/>
                          <a:ea typeface="Times New Roman"/>
                          <a:cs typeface="Arial" panose="020B0604020202020204" pitchFamily="34" charset="0"/>
                        </a:rPr>
                        <a:t>60 hari</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b="0" dirty="0">
                          <a:solidFill>
                            <a:schemeClr val="tx1"/>
                          </a:solidFill>
                          <a:latin typeface="Arial" panose="020B0604020202020204" pitchFamily="34" charset="0"/>
                          <a:cs typeface="Arial" panose="020B0604020202020204" pitchFamily="34" charset="0"/>
                        </a:rPr>
                        <a:t>120 </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XXX.XX</a:t>
                      </a:r>
                      <a:endParaRPr lang="ms-MY"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XXX,XXX.XX</a:t>
                      </a:r>
                      <a:endParaRPr lang="ms-MY"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ms-MY" sz="10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269018">
                <a:tc>
                  <a:txBody>
                    <a:bodyPr/>
                    <a:lstStyle/>
                    <a:p>
                      <a:pPr algn="ctr" fontAlgn="ctr">
                        <a:lnSpc>
                          <a:spcPts val="1570"/>
                        </a:lnSpc>
                        <a:spcAft>
                          <a:spcPts val="0"/>
                        </a:spcAft>
                      </a:pPr>
                      <a:r>
                        <a:rPr lang="en-MY" sz="1000" b="0" kern="1200">
                          <a:solidFill>
                            <a:schemeClr val="tx1"/>
                          </a:solidFill>
                          <a:effectLst/>
                          <a:latin typeface="Arial" panose="020B0604020202020204" pitchFamily="34" charset="0"/>
                          <a:cs typeface="Arial" panose="020B0604020202020204" pitchFamily="34" charset="0"/>
                        </a:rPr>
                        <a:t>2. </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70"/>
                        </a:lnSpc>
                        <a:spcAft>
                          <a:spcPts val="0"/>
                        </a:spcAft>
                      </a:pPr>
                      <a:r>
                        <a:rPr lang="en-US" sz="1000" b="0">
                          <a:solidFill>
                            <a:schemeClr val="tx1"/>
                          </a:solidFill>
                          <a:effectLst/>
                          <a:latin typeface="Arial" panose="020B0604020202020204" pitchFamily="34" charset="0"/>
                          <a:cs typeface="Arial" panose="020B0604020202020204" pitchFamily="34" charset="0"/>
                        </a:rPr>
                        <a:t> Pemasangan </a:t>
                      </a:r>
                      <a:r>
                        <a:rPr lang="en-US" sz="1000" b="0" dirty="0" err="1">
                          <a:solidFill>
                            <a:schemeClr val="tx1"/>
                          </a:solidFill>
                          <a:effectLst/>
                          <a:latin typeface="Arial" panose="020B0604020202020204" pitchFamily="34" charset="0"/>
                          <a:cs typeface="Arial" panose="020B0604020202020204" pitchFamily="34" charset="0"/>
                        </a:rPr>
                        <a:t>dan</a:t>
                      </a:r>
                      <a:r>
                        <a:rPr lang="en-US" sz="1000" b="0" dirty="0">
                          <a:solidFill>
                            <a:schemeClr val="tx1"/>
                          </a:solidFill>
                          <a:effectLst/>
                          <a:latin typeface="Arial" panose="020B0604020202020204" pitchFamily="34" charset="0"/>
                          <a:cs typeface="Arial" panose="020B0604020202020204" pitchFamily="34" charset="0"/>
                        </a:rPr>
                        <a:t> </a:t>
                      </a:r>
                      <a:r>
                        <a:rPr lang="en-US" sz="1000" b="0" dirty="0" err="1">
                          <a:solidFill>
                            <a:schemeClr val="tx1"/>
                          </a:solidFill>
                          <a:effectLst/>
                          <a:latin typeface="Arial" panose="020B0604020202020204" pitchFamily="34" charset="0"/>
                          <a:cs typeface="Arial" panose="020B0604020202020204" pitchFamily="34" charset="0"/>
                        </a:rPr>
                        <a:t>Konfigurasi</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a:ln>
                            <a:noFill/>
                          </a:ln>
                          <a:solidFill>
                            <a:schemeClr val="tx1"/>
                          </a:solidFill>
                          <a:effectLst/>
                          <a:uLnTx/>
                          <a:uFillTx/>
                          <a:latin typeface="Arial" panose="020B0604020202020204" pitchFamily="34" charset="0"/>
                          <a:ea typeface="Times New Roman"/>
                          <a:cs typeface="Arial" panose="020B0604020202020204" pitchFamily="34" charset="0"/>
                        </a:rPr>
                        <a:t>2 orang</a:t>
                      </a:r>
                      <a:endParaRPr kumimoji="0" lang="ms-MY" sz="1000" b="0" i="0" u="none" strike="noStrike" kern="1200" cap="none" spc="0" normalizeH="0" baseline="0" noProof="0" dirty="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ms-MY" sz="1000" b="0" dirty="0">
                          <a:solidFill>
                            <a:schemeClr val="tx1"/>
                          </a:solidFill>
                          <a:effectLst/>
                          <a:latin typeface="Arial" panose="020B0604020202020204" pitchFamily="34" charset="0"/>
                          <a:ea typeface="Times New Roman"/>
                          <a:cs typeface="Arial" panose="020B0604020202020204" pitchFamily="34" charset="0"/>
                        </a:rPr>
                        <a:t>XX hari</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b="0" dirty="0">
                          <a:solidFill>
                            <a:schemeClr val="tx1"/>
                          </a:solidFill>
                          <a:latin typeface="Arial" panose="020B0604020202020204" pitchFamily="34" charset="0"/>
                          <a:cs typeface="Arial" panose="020B0604020202020204" pitchFamily="34" charset="0"/>
                        </a:rPr>
                        <a:t>XX</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XXX.XX</a:t>
                      </a:r>
                      <a:endParaRPr lang="ms-MY"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XXX,XXX.XX</a:t>
                      </a:r>
                      <a:endParaRPr lang="ms-MY"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ms-MY" sz="100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000" b="0" dirty="0">
                          <a:solidFill>
                            <a:schemeClr val="tx1"/>
                          </a:solidFill>
                          <a:effectLst/>
                          <a:latin typeface="Arial" panose="020B0604020202020204" pitchFamily="34" charset="0"/>
                          <a:cs typeface="Arial" panose="020B0604020202020204" pitchFamily="34" charset="0"/>
                        </a:rPr>
                        <a:t>3.</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70"/>
                        </a:lnSpc>
                        <a:spcAft>
                          <a:spcPts val="0"/>
                        </a:spcAft>
                      </a:pPr>
                      <a:r>
                        <a:rPr lang="ms-MY" sz="1000" b="0">
                          <a:solidFill>
                            <a:schemeClr val="tx1"/>
                          </a:solidFill>
                          <a:effectLst/>
                          <a:latin typeface="Arial" panose="020B0604020202020204" pitchFamily="34" charset="0"/>
                          <a:cs typeface="Arial" panose="020B0604020202020204" pitchFamily="34" charset="0"/>
                        </a:rPr>
                        <a:t> Migrasi</a:t>
                      </a:r>
                      <a:r>
                        <a:rPr lang="ms-MY" sz="1000" b="0" baseline="0">
                          <a:solidFill>
                            <a:schemeClr val="tx1"/>
                          </a:solidFill>
                          <a:effectLst/>
                          <a:latin typeface="Arial" panose="020B0604020202020204" pitchFamily="34" charset="0"/>
                          <a:cs typeface="Arial" panose="020B0604020202020204" pitchFamily="34" charset="0"/>
                        </a:rPr>
                        <a:t> </a:t>
                      </a:r>
                      <a:r>
                        <a:rPr lang="ms-MY" sz="1000" b="0" baseline="0" dirty="0">
                          <a:solidFill>
                            <a:schemeClr val="tx1"/>
                          </a:solidFill>
                          <a:effectLst/>
                          <a:latin typeface="Arial" panose="020B0604020202020204" pitchFamily="34" charset="0"/>
                          <a:cs typeface="Arial" panose="020B0604020202020204" pitchFamily="34" charset="0"/>
                        </a:rPr>
                        <a:t>Data</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schemeClr val="tx1"/>
                          </a:solidFill>
                          <a:effectLst/>
                          <a:uLnTx/>
                          <a:uFillTx/>
                          <a:latin typeface="Arial" panose="020B0604020202020204" pitchFamily="34" charset="0"/>
                          <a:ea typeface="Times New Roman"/>
                          <a:cs typeface="Arial" panose="020B0604020202020204" pitchFamily="34" charset="0"/>
                        </a:rPr>
                        <a:t>2 orang</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ms-MY" sz="1000" b="0" dirty="0">
                          <a:solidFill>
                            <a:schemeClr val="tx1"/>
                          </a:solidFill>
                          <a:effectLst/>
                          <a:latin typeface="Arial" panose="020B0604020202020204" pitchFamily="34" charset="0"/>
                          <a:ea typeface="Times New Roman"/>
                          <a:cs typeface="Arial" panose="020B0604020202020204" pitchFamily="34" charset="0"/>
                        </a:rPr>
                        <a:t>XX hari</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b="0" dirty="0">
                          <a:solidFill>
                            <a:schemeClr val="tx1"/>
                          </a:solidFill>
                          <a:latin typeface="Arial" panose="020B0604020202020204" pitchFamily="34" charset="0"/>
                          <a:cs typeface="Arial" panose="020B0604020202020204" pitchFamily="34" charset="0"/>
                        </a:rPr>
                        <a:t>XX</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XXX.XX</a:t>
                      </a:r>
                      <a:endParaRPr lang="ms-MY"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XXX,XXX.XX</a:t>
                      </a:r>
                      <a:endParaRPr lang="ms-MY"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ms-MY" sz="100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71153790"/>
                  </a:ext>
                </a:extLst>
              </a:tr>
              <a:tr h="269018">
                <a:tc>
                  <a:txBody>
                    <a:bodyPr/>
                    <a:lstStyle/>
                    <a:p>
                      <a:pPr algn="ctr" fontAlgn="ctr">
                        <a:lnSpc>
                          <a:spcPts val="1570"/>
                        </a:lnSpc>
                        <a:spcAft>
                          <a:spcPts val="0"/>
                        </a:spcAft>
                      </a:pPr>
                      <a:r>
                        <a:rPr lang="ms-MY" sz="1000" b="0" dirty="0">
                          <a:solidFill>
                            <a:schemeClr val="tx1"/>
                          </a:solidFill>
                          <a:effectLst/>
                          <a:latin typeface="Arial" panose="020B0604020202020204" pitchFamily="34" charset="0"/>
                          <a:ea typeface="Times New Roman"/>
                          <a:cs typeface="Arial" panose="020B0604020202020204" pitchFamily="34" charset="0"/>
                        </a:rPr>
                        <a:t>4.</a:t>
                      </a: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70"/>
                        </a:lnSpc>
                        <a:spcAft>
                          <a:spcPts val="0"/>
                        </a:spcAft>
                      </a:pPr>
                      <a:r>
                        <a:rPr lang="ms-MY" sz="1000" b="0">
                          <a:solidFill>
                            <a:schemeClr val="tx1"/>
                          </a:solidFill>
                          <a:effectLst/>
                          <a:latin typeface="Arial" panose="020B0604020202020204" pitchFamily="34" charset="0"/>
                          <a:ea typeface="Times New Roman"/>
                          <a:cs typeface="Arial" panose="020B0604020202020204" pitchFamily="34" charset="0"/>
                        </a:rPr>
                        <a:t> Resident </a:t>
                      </a:r>
                      <a:r>
                        <a:rPr lang="ms-MY" sz="1000" b="0" dirty="0">
                          <a:solidFill>
                            <a:schemeClr val="tx1"/>
                          </a:solidFill>
                          <a:effectLst/>
                          <a:latin typeface="Arial" panose="020B0604020202020204" pitchFamily="34" charset="0"/>
                          <a:ea typeface="Times New Roman"/>
                          <a:cs typeface="Arial" panose="020B0604020202020204" pitchFamily="34" charset="0"/>
                        </a:rPr>
                        <a:t>Engineer</a:t>
                      </a: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ms-MY" sz="1000" b="0" dirty="0">
                          <a:solidFill>
                            <a:schemeClr val="tx1"/>
                          </a:solidFill>
                          <a:effectLst/>
                          <a:latin typeface="Arial" panose="020B0604020202020204" pitchFamily="34" charset="0"/>
                          <a:ea typeface="Times New Roman"/>
                          <a:cs typeface="Arial" panose="020B0604020202020204" pitchFamily="34" charset="0"/>
                        </a:rPr>
                        <a:t>2 orang</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000" b="0" dirty="0">
                          <a:solidFill>
                            <a:schemeClr val="tx1"/>
                          </a:solidFill>
                          <a:effectLst/>
                          <a:latin typeface="Arial" panose="020B0604020202020204" pitchFamily="34" charset="0"/>
                          <a:ea typeface="Times New Roman"/>
                          <a:cs typeface="Arial" panose="020B0604020202020204" pitchFamily="34" charset="0"/>
                        </a:rPr>
                        <a:t>XX hari</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b="0" dirty="0">
                          <a:solidFill>
                            <a:schemeClr val="tx1"/>
                          </a:solidFill>
                          <a:latin typeface="Arial" panose="020B0604020202020204" pitchFamily="34" charset="0"/>
                          <a:cs typeface="Arial" panose="020B0604020202020204" pitchFamily="34" charset="0"/>
                        </a:rPr>
                        <a:t>XX</a:t>
                      </a:r>
                      <a:endParaRPr lang="ms-MY" sz="1000" b="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XXX.XX</a:t>
                      </a:r>
                      <a:endParaRPr lang="ms-MY"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XXX,XXX.XX</a:t>
                      </a:r>
                      <a:endParaRPr lang="ms-MY"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ms-MY" sz="100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90117674"/>
                  </a:ext>
                </a:extLst>
              </a:tr>
              <a:tr h="360000">
                <a:tc gridSpan="6">
                  <a:txBody>
                    <a:bodyPr/>
                    <a:lstStyle/>
                    <a:p>
                      <a:pPr algn="r">
                        <a:spcAft>
                          <a:spcPts val="0"/>
                        </a:spcAft>
                      </a:pPr>
                      <a:r>
                        <a:rPr lang="en-US" sz="1000" b="1" kern="1200" dirty="0">
                          <a:solidFill>
                            <a:schemeClr val="tx1"/>
                          </a:solidFill>
                          <a:effectLst/>
                          <a:latin typeface="Arial" panose="020B0604020202020204" pitchFamily="34" charset="0"/>
                          <a:cs typeface="Arial" panose="020B0604020202020204" pitchFamily="34" charset="0"/>
                        </a:rPr>
                        <a:t>JUMLAH (E)</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pPr algn="r">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XXX,XXX.XX</a:t>
                      </a: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ms-MY" sz="10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31</a:t>
            </a:fld>
            <a:endParaRPr lang="ms-MY"/>
          </a:p>
        </p:txBody>
      </p:sp>
      <p:sp>
        <p:nvSpPr>
          <p:cNvPr id="7" name="TextBox 6"/>
          <p:cNvSpPr txBox="1"/>
          <p:nvPr/>
        </p:nvSpPr>
        <p:spPr>
          <a:xfrm>
            <a:off x="0" y="5837595"/>
            <a:ext cx="10644027" cy="738664"/>
          </a:xfrm>
          <a:prstGeom prst="rect">
            <a:avLst/>
          </a:prstGeom>
          <a:noFill/>
        </p:spPr>
        <p:txBody>
          <a:bodyPr wrap="square" rtlCol="0">
            <a:spAutoFit/>
          </a:bodyPr>
          <a:lstStyle/>
          <a:p>
            <a:r>
              <a:rPr lang="en-MY" sz="1400" dirty="0">
                <a:latin typeface="Arial" panose="020B0604020202020204" pitchFamily="34" charset="0"/>
                <a:cs typeface="Arial" panose="020B0604020202020204" pitchFamily="34" charset="0"/>
              </a:rPr>
              <a:t>NOTA : </a:t>
            </a:r>
          </a:p>
          <a:p>
            <a:r>
              <a:rPr lang="en-MY" sz="1400" dirty="0">
                <a:latin typeface="Arial" panose="020B0604020202020204" pitchFamily="34" charset="0"/>
                <a:cs typeface="Arial" panose="020B0604020202020204" pitchFamily="34" charset="0"/>
              </a:rPr>
              <a:t>1. </a:t>
            </a:r>
            <a:r>
              <a:rPr lang="en-MY" sz="1400" dirty="0" err="1">
                <a:latin typeface="Arial" panose="020B0604020202020204" pitchFamily="34" charset="0"/>
                <a:cs typeface="Arial" panose="020B0604020202020204" pitchFamily="34" charset="0"/>
              </a:rPr>
              <a:t>Sekiranya</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perkhidmatan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berdasarkan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gaji</a:t>
            </a:r>
            <a:r>
              <a:rPr lang="en-MY" sz="1400" dirty="0">
                <a:latin typeface="Arial" panose="020B0604020202020204" pitchFamily="34" charset="0"/>
                <a:cs typeface="Arial" panose="020B0604020202020204" pitchFamily="34" charset="0"/>
              </a:rPr>
              <a:t>/</a:t>
            </a:r>
            <a:r>
              <a:rPr lang="en-MY" sz="1400" dirty="0" err="1">
                <a:latin typeface="Arial" panose="020B0604020202020204" pitchFamily="34" charset="0"/>
                <a:cs typeface="Arial" panose="020B0604020202020204" pitchFamily="34" charset="0"/>
              </a:rPr>
              <a:t>upah</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pekerja</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perlu</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menggunakan</a:t>
            </a:r>
            <a:r>
              <a:rPr lang="en-MY" sz="1400" dirty="0">
                <a:latin typeface="Arial" panose="020B0604020202020204" pitchFamily="34" charset="0"/>
                <a:cs typeface="Arial" panose="020B0604020202020204" pitchFamily="34" charset="0"/>
              </a:rPr>
              <a:t> format </a:t>
            </a:r>
            <a:r>
              <a:rPr lang="en-MY" sz="1400" dirty="0" err="1">
                <a:latin typeface="Arial" panose="020B0604020202020204" pitchFamily="34" charset="0"/>
                <a:cs typeface="Arial" panose="020B0604020202020204" pitchFamily="34" charset="0"/>
              </a:rPr>
              <a:t>ini</a:t>
            </a:r>
            <a:endParaRPr lang="en-MY" sz="1400" dirty="0">
              <a:latin typeface="Arial" panose="020B0604020202020204" pitchFamily="34" charset="0"/>
              <a:cs typeface="Arial" panose="020B0604020202020204" pitchFamily="34" charset="0"/>
            </a:endParaRPr>
          </a:p>
          <a:p>
            <a:r>
              <a:rPr lang="en-MY" sz="1400" dirty="0">
                <a:latin typeface="Arial" panose="020B0604020202020204" pitchFamily="34" charset="0"/>
                <a:cs typeface="Arial" panose="020B0604020202020204" pitchFamily="34" charset="0"/>
              </a:rPr>
              <a:t>2. </a:t>
            </a:r>
            <a:r>
              <a:rPr lang="en-MY" sz="1400" dirty="0" err="1">
                <a:latin typeface="Arial" panose="020B0604020202020204" pitchFamily="34" charset="0"/>
                <a:cs typeface="Arial" panose="020B0604020202020204" pitchFamily="34" charset="0"/>
              </a:rPr>
              <a:t>Bilangan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hari</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bekerja</a:t>
            </a:r>
            <a:r>
              <a:rPr lang="en-MY" sz="1400" dirty="0">
                <a:latin typeface="Arial" panose="020B0604020202020204" pitchFamily="34" charset="0"/>
                <a:cs typeface="Arial" panose="020B0604020202020204" pitchFamily="34" charset="0"/>
              </a:rPr>
              <a:t> = 22 </a:t>
            </a:r>
            <a:r>
              <a:rPr lang="en-MY" sz="1400" dirty="0" err="1">
                <a:latin typeface="Arial" panose="020B0604020202020204" pitchFamily="34" charset="0"/>
                <a:cs typeface="Arial" panose="020B0604020202020204" pitchFamily="34" charset="0"/>
              </a:rPr>
              <a:t>hari</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sebulan</a:t>
            </a:r>
            <a:endParaRPr lang="en-MY"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965575" y="2727652"/>
            <a:ext cx="7867650" cy="3409950"/>
          </a:xfrm>
          <a:prstGeom prst="rect">
            <a:avLst/>
          </a:prstGeom>
        </p:spPr>
      </p:pic>
    </p:spTree>
    <p:extLst>
      <p:ext uri="{BB962C8B-B14F-4D97-AF65-F5344CB8AC3E}">
        <p14:creationId xmlns:p14="http://schemas.microsoft.com/office/powerpoint/2010/main" val="1407521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4625"/>
            <a:r>
              <a:rPr lang="ms-MY" sz="2400" b="1" dirty="0">
                <a:latin typeface="Arial" panose="020B0604020202020204" pitchFamily="34" charset="0"/>
                <a:cs typeface="Arial" panose="020B0604020202020204" pitchFamily="34" charset="0"/>
              </a:rPr>
              <a:t>PERINCIAN E : PERKHIDMATAN</a:t>
            </a: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32</a:t>
            </a:fld>
            <a:endParaRPr lang="ms-MY"/>
          </a:p>
        </p:txBody>
      </p:sp>
      <p:sp>
        <p:nvSpPr>
          <p:cNvPr id="7" name="TextBox 6"/>
          <p:cNvSpPr txBox="1"/>
          <p:nvPr/>
        </p:nvSpPr>
        <p:spPr>
          <a:xfrm>
            <a:off x="277973" y="5009644"/>
            <a:ext cx="10644027" cy="861774"/>
          </a:xfrm>
          <a:prstGeom prst="rect">
            <a:avLst/>
          </a:prstGeom>
          <a:noFill/>
        </p:spPr>
        <p:txBody>
          <a:bodyPr wrap="square" rtlCol="0">
            <a:spAutoFit/>
          </a:bodyPr>
          <a:lstStyle/>
          <a:p>
            <a:r>
              <a:rPr lang="en-MY" sz="1600" dirty="0">
                <a:solidFill>
                  <a:srgbClr val="FF0000"/>
                </a:solidFill>
                <a:latin typeface="Arial" panose="020B0604020202020204" pitchFamily="34" charset="0"/>
                <a:cs typeface="Arial" panose="020B0604020202020204" pitchFamily="34" charset="0"/>
              </a:rPr>
              <a:t>NOTA : </a:t>
            </a:r>
          </a:p>
          <a:p>
            <a:r>
              <a:rPr lang="en-MY" sz="1600" dirty="0">
                <a:solidFill>
                  <a:srgbClr val="FF0000"/>
                </a:solidFill>
                <a:latin typeface="Arial" panose="020B0604020202020204" pitchFamily="34" charset="0"/>
                <a:cs typeface="Arial" panose="020B0604020202020204" pitchFamily="34" charset="0"/>
              </a:rPr>
              <a:t>1. </a:t>
            </a:r>
            <a:r>
              <a:rPr lang="en-MY" sz="1600" dirty="0" err="1">
                <a:solidFill>
                  <a:srgbClr val="FF0000"/>
                </a:solidFill>
                <a:latin typeface="Arial" panose="020B0604020202020204" pitchFamily="34" charset="0"/>
                <a:cs typeface="Arial" panose="020B0604020202020204" pitchFamily="34" charset="0"/>
              </a:rPr>
              <a:t>Sekiranya</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perkhidmatan</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berdasarkan</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kepada</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kerja</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dan</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aktiviti</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perlu</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menggunakan</a:t>
            </a:r>
            <a:r>
              <a:rPr lang="en-MY" sz="1600" dirty="0">
                <a:solidFill>
                  <a:srgbClr val="FF0000"/>
                </a:solidFill>
                <a:latin typeface="Arial" panose="020B0604020202020204" pitchFamily="34" charset="0"/>
                <a:cs typeface="Arial" panose="020B0604020202020204" pitchFamily="34" charset="0"/>
              </a:rPr>
              <a:t> format </a:t>
            </a:r>
            <a:r>
              <a:rPr lang="en-MY" sz="1600" dirty="0" err="1">
                <a:solidFill>
                  <a:srgbClr val="FF0000"/>
                </a:solidFill>
                <a:latin typeface="Arial" panose="020B0604020202020204" pitchFamily="34" charset="0"/>
                <a:cs typeface="Arial" panose="020B0604020202020204" pitchFamily="34" charset="0"/>
              </a:rPr>
              <a:t>ini</a:t>
            </a:r>
            <a:endParaRPr lang="en-MY" sz="1600" dirty="0">
              <a:solidFill>
                <a:srgbClr val="FF0000"/>
              </a:solidFill>
              <a:latin typeface="Arial" panose="020B0604020202020204" pitchFamily="34" charset="0"/>
              <a:cs typeface="Arial" panose="020B0604020202020204" pitchFamily="34" charset="0"/>
            </a:endParaRPr>
          </a:p>
          <a:p>
            <a:r>
              <a:rPr lang="en-MY" sz="1600" dirty="0">
                <a:solidFill>
                  <a:srgbClr val="FF0000"/>
                </a:solidFill>
                <a:latin typeface="Arial" panose="020B0604020202020204" pitchFamily="34" charset="0"/>
                <a:cs typeface="Arial" panose="020B0604020202020204" pitchFamily="34" charset="0"/>
              </a:rPr>
              <a:t>2. </a:t>
            </a:r>
            <a:r>
              <a:rPr lang="en-MY" sz="1600" dirty="0" err="1">
                <a:solidFill>
                  <a:srgbClr val="FF0000"/>
                </a:solidFill>
                <a:latin typeface="Arial" panose="020B0604020202020204" pitchFamily="34" charset="0"/>
                <a:cs typeface="Arial" panose="020B0604020202020204" pitchFamily="34" charset="0"/>
              </a:rPr>
              <a:t>Sekiranya</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harga</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dalam</a:t>
            </a:r>
            <a:r>
              <a:rPr lang="en-MY" sz="1600" dirty="0">
                <a:solidFill>
                  <a:srgbClr val="FF0000"/>
                </a:solidFill>
                <a:latin typeface="Arial" panose="020B0604020202020204" pitchFamily="34" charset="0"/>
                <a:cs typeface="Arial" panose="020B0604020202020204" pitchFamily="34" charset="0"/>
              </a:rPr>
              <a:t> 1 lot, </a:t>
            </a:r>
            <a:r>
              <a:rPr lang="en-MY" sz="1600" dirty="0" err="1">
                <a:solidFill>
                  <a:srgbClr val="FF0000"/>
                </a:solidFill>
                <a:latin typeface="Arial" panose="020B0604020202020204" pitchFamily="34" charset="0"/>
                <a:cs typeface="Arial" panose="020B0604020202020204" pitchFamily="34" charset="0"/>
              </a:rPr>
              <a:t>perlu</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menyenaraikan</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aktiviti</a:t>
            </a:r>
            <a:r>
              <a:rPr lang="en-MY" sz="1600" dirty="0">
                <a:solidFill>
                  <a:srgbClr val="FF0000"/>
                </a:solidFill>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utama</a:t>
            </a:r>
            <a:r>
              <a:rPr lang="en-MY" sz="1600" dirty="0">
                <a:solidFill>
                  <a:srgbClr val="FF0000"/>
                </a:solidFill>
                <a:latin typeface="Arial" panose="020B0604020202020204" pitchFamily="34" charset="0"/>
                <a:cs typeface="Arial" panose="020B0604020202020204" pitchFamily="34" charset="0"/>
              </a:rPr>
              <a:t> yang </a:t>
            </a:r>
            <a:r>
              <a:rPr lang="en-MY" sz="1600" dirty="0" err="1">
                <a:solidFill>
                  <a:srgbClr val="FF0000"/>
                </a:solidFill>
                <a:latin typeface="Arial" panose="020B0604020202020204" pitchFamily="34" charset="0"/>
                <a:cs typeface="Arial" panose="020B0604020202020204" pitchFamily="34" charset="0"/>
              </a:rPr>
              <a:t>dilaksanakan</a:t>
            </a:r>
            <a:endParaRPr lang="en-MY" sz="1600"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0FC400E1-35D2-48B7-8E4B-46F83358911D}"/>
              </a:ext>
            </a:extLst>
          </p:cNvPr>
          <p:cNvGraphicFramePr>
            <a:graphicFrameLocks noGrp="1"/>
          </p:cNvGraphicFramePr>
          <p:nvPr>
            <p:extLst>
              <p:ext uri="{D42A27DB-BD31-4B8C-83A1-F6EECF244321}">
                <p14:modId xmlns:p14="http://schemas.microsoft.com/office/powerpoint/2010/main" val="4257173942"/>
              </p:ext>
            </p:extLst>
          </p:nvPr>
        </p:nvGraphicFramePr>
        <p:xfrm>
          <a:off x="0" y="721964"/>
          <a:ext cx="12192001" cy="4099515"/>
        </p:xfrm>
        <a:graphic>
          <a:graphicData uri="http://schemas.openxmlformats.org/drawingml/2006/table">
            <a:tbl>
              <a:tblPr firstRow="1" bandRow="1">
                <a:tableStyleId>{5C22544A-7EE6-4342-B048-85BDC9FD1C3A}</a:tableStyleId>
              </a:tblPr>
              <a:tblGrid>
                <a:gridCol w="545464">
                  <a:extLst>
                    <a:ext uri="{9D8B030D-6E8A-4147-A177-3AD203B41FA5}">
                      <a16:colId xmlns:a16="http://schemas.microsoft.com/office/drawing/2014/main" val="2081028044"/>
                    </a:ext>
                  </a:extLst>
                </a:gridCol>
                <a:gridCol w="5166494">
                  <a:extLst>
                    <a:ext uri="{9D8B030D-6E8A-4147-A177-3AD203B41FA5}">
                      <a16:colId xmlns:a16="http://schemas.microsoft.com/office/drawing/2014/main" val="3527918145"/>
                    </a:ext>
                  </a:extLst>
                </a:gridCol>
                <a:gridCol w="1052636">
                  <a:extLst>
                    <a:ext uri="{9D8B030D-6E8A-4147-A177-3AD203B41FA5}">
                      <a16:colId xmlns:a16="http://schemas.microsoft.com/office/drawing/2014/main" val="816569459"/>
                    </a:ext>
                  </a:extLst>
                </a:gridCol>
                <a:gridCol w="1435509">
                  <a:extLst>
                    <a:ext uri="{9D8B030D-6E8A-4147-A177-3AD203B41FA5}">
                      <a16:colId xmlns:a16="http://schemas.microsoft.com/office/drawing/2014/main" val="3972480420"/>
                    </a:ext>
                  </a:extLst>
                </a:gridCol>
                <a:gridCol w="1544304">
                  <a:extLst>
                    <a:ext uri="{9D8B030D-6E8A-4147-A177-3AD203B41FA5}">
                      <a16:colId xmlns:a16="http://schemas.microsoft.com/office/drawing/2014/main" val="458927762"/>
                    </a:ext>
                  </a:extLst>
                </a:gridCol>
                <a:gridCol w="2447594">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BIL.</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PERKARA</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KUANTITI</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898952"/>
                  </a:ext>
                </a:extLst>
              </a:tr>
              <a:tr h="0">
                <a:tc>
                  <a:txBody>
                    <a:bodyPr/>
                    <a:lstStyle/>
                    <a:p>
                      <a:pPr algn="ctr"/>
                      <a:r>
                        <a:rPr lang="en-MY" sz="1000" b="1">
                          <a:latin typeface="Arial" panose="020B0604020202020204" pitchFamily="34" charset="0"/>
                          <a:cs typeface="Arial" panose="020B0604020202020204" pitchFamily="34" charset="0"/>
                        </a:rPr>
                        <a:t>(E)</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4">
                  <a:txBody>
                    <a:bodyPr/>
                    <a:lstStyle/>
                    <a:p>
                      <a:r>
                        <a:rPr lang="en-MY" sz="1000" b="1" kern="1200">
                          <a:solidFill>
                            <a:schemeClr val="tx1"/>
                          </a:solidFill>
                          <a:effectLst/>
                          <a:latin typeface="Arial" panose="020B0604020202020204" pitchFamily="34" charset="0"/>
                          <a:ea typeface="Times New Roman"/>
                          <a:cs typeface="Arial" panose="020B0604020202020204" pitchFamily="34" charset="0"/>
                        </a:rPr>
                        <a:t>PERKHIDMATAN  </a:t>
                      </a:r>
                      <a:r>
                        <a:rPr lang="en-MY" sz="1000" b="1" kern="1200">
                          <a:solidFill>
                            <a:srgbClr val="FF0000"/>
                          </a:solidFill>
                          <a:effectLst/>
                          <a:latin typeface="Arial" panose="020B0604020202020204" pitchFamily="34" charset="0"/>
                          <a:ea typeface="Times New Roman"/>
                          <a:cs typeface="Arial" panose="020B0604020202020204" pitchFamily="34" charset="0"/>
                        </a:rPr>
                        <a:t>(format 2)</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ms-MY"/>
                    </a:p>
                  </a:txBody>
                  <a:tcPr>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ms-MY"/>
                    </a:p>
                  </a:txBody>
                  <a:tcPr>
                    <a:lnT w="12700" cap="flat" cmpd="sng" algn="ctr">
                      <a:solidFill>
                        <a:schemeClr val="tx1">
                          <a:lumMod val="50000"/>
                          <a:lumOff val="50000"/>
                        </a:schemeClr>
                      </a:solidFill>
                      <a:prstDash val="solid"/>
                      <a:round/>
                      <a:headEnd type="none" w="med" len="med"/>
                      <a:tailEnd type="none" w="med" len="med"/>
                    </a:lnT>
                  </a:tcPr>
                </a:tc>
                <a:tc>
                  <a:txBody>
                    <a:bodyPr/>
                    <a:lstStyle/>
                    <a:p>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000" dirty="0">
                          <a:latin typeface="Arial" panose="020B0604020202020204" pitchFamily="34" charset="0"/>
                          <a:cs typeface="Arial" panose="020B0604020202020204" pitchFamily="34" charset="0"/>
                        </a:rPr>
                        <a:t>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MY" sz="1200" b="1" u="none" kern="1200" dirty="0">
                          <a:latin typeface="Arial" panose="020B0604020202020204" pitchFamily="34" charset="0"/>
                          <a:cs typeface="Arial" panose="020B0604020202020204" pitchFamily="34" charset="0"/>
                        </a:rPr>
                        <a:t>Security Posture Assessment</a:t>
                      </a:r>
                      <a:r>
                        <a:rPr lang="en-MY" sz="1200" b="1" u="none" kern="1200" baseline="0" dirty="0">
                          <a:latin typeface="Arial" panose="020B0604020202020204" pitchFamily="34" charset="0"/>
                          <a:cs typeface="Arial" panose="020B0604020202020204" pitchFamily="34" charset="0"/>
                        </a:rPr>
                        <a:t> (</a:t>
                      </a:r>
                      <a:r>
                        <a:rPr lang="en-MY" sz="1200" b="1" u="none" kern="1200" dirty="0">
                          <a:latin typeface="Arial" panose="020B0604020202020204" pitchFamily="34" charset="0"/>
                          <a:cs typeface="Arial" panose="020B0604020202020204" pitchFamily="34" charset="0"/>
                        </a:rPr>
                        <a:t>SPA</a:t>
                      </a:r>
                      <a:r>
                        <a:rPr lang="en-MY" sz="1200" b="1" u="none" kern="1200" baseline="0" dirty="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MY" sz="1200" u="none" kern="1200" baseline="0" dirty="0">
                          <a:latin typeface="Arial" panose="020B0604020202020204" pitchFamily="34" charset="0"/>
                          <a:cs typeface="Arial" panose="020B0604020202020204" pitchFamily="34" charset="0"/>
                        </a:rPr>
                        <a:t>(</a:t>
                      </a:r>
                      <a:r>
                        <a:rPr lang="en-MY" sz="1200" u="none" kern="1200" baseline="0" dirty="0" err="1">
                          <a:latin typeface="Arial" panose="020B0604020202020204" pitchFamily="34" charset="0"/>
                          <a:cs typeface="Arial" panose="020B0604020202020204" pitchFamily="34" charset="0"/>
                        </a:rPr>
                        <a:t>senaraikan</a:t>
                      </a:r>
                      <a:r>
                        <a:rPr lang="en-MY" sz="1200" u="none" kern="1200" baseline="0" dirty="0">
                          <a:latin typeface="Arial" panose="020B0604020202020204" pitchFamily="34" charset="0"/>
                          <a:cs typeface="Arial" panose="020B0604020202020204" pitchFamily="34" charset="0"/>
                        </a:rPr>
                        <a:t> </a:t>
                      </a:r>
                      <a:r>
                        <a:rPr lang="en-MY" sz="1200" u="none" kern="1200" baseline="0" dirty="0" err="1">
                          <a:latin typeface="Arial" panose="020B0604020202020204" pitchFamily="34" charset="0"/>
                          <a:cs typeface="Arial" panose="020B0604020202020204" pitchFamily="34" charset="0"/>
                        </a:rPr>
                        <a:t>aktiviti</a:t>
                      </a:r>
                      <a:r>
                        <a:rPr lang="en-MY" sz="1200" u="none" kern="1200" baseline="0" dirty="0">
                          <a:latin typeface="Arial" panose="020B0604020202020204" pitchFamily="34" charset="0"/>
                          <a:cs typeface="Arial" panose="020B0604020202020204" pitchFamily="34" charset="0"/>
                        </a:rPr>
                        <a:t> </a:t>
                      </a:r>
                      <a:r>
                        <a:rPr lang="en-MY" sz="1200" u="none" kern="1200" baseline="0" err="1">
                          <a:latin typeface="Arial" panose="020B0604020202020204" pitchFamily="34" charset="0"/>
                          <a:cs typeface="Arial" panose="020B0604020202020204" pitchFamily="34" charset="0"/>
                        </a:rPr>
                        <a:t>utama</a:t>
                      </a:r>
                      <a:r>
                        <a:rPr lang="en-MY" sz="1200" u="none" kern="1200" baseline="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MY" sz="1200" u="none" kern="1200" baseline="0">
                          <a:latin typeface="Arial" panose="020B0604020202020204" pitchFamily="34" charset="0"/>
                          <a:cs typeface="Arial" panose="020B0604020202020204" pitchFamily="34" charset="0"/>
                        </a:rPr>
                        <a:t>Skop 1</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MY" sz="1200" u="none" kern="1200" baseline="0">
                          <a:latin typeface="Arial" panose="020B0604020202020204" pitchFamily="34" charset="0"/>
                          <a:cs typeface="Arial" panose="020B0604020202020204" pitchFamily="34" charset="0"/>
                        </a:rPr>
                        <a:t>Skop 2</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MY" sz="1200" u="none" kern="1200" baseline="0">
                          <a:latin typeface="Arial" panose="020B0604020202020204" pitchFamily="34" charset="0"/>
                          <a:cs typeface="Arial" panose="020B0604020202020204" pitchFamily="34" charset="0"/>
                        </a:rPr>
                        <a:t>…</a:t>
                      </a:r>
                      <a:endParaRPr lang="en-MY" sz="1200" u="none" kern="1200" dirty="0">
                        <a:solidFill>
                          <a:schemeClr val="dk1"/>
                        </a:solidFill>
                        <a:latin typeface="Arial" panose="020B0604020202020204" pitchFamily="34" charset="0"/>
                        <a:ea typeface="+mn-ea"/>
                        <a:cs typeface="Arial" panose="020B0604020202020204" pitchFamily="34" charset="0"/>
                      </a:endParaRPr>
                    </a:p>
                  </a:txBody>
                  <a:tcPr marL="51435" marR="51435"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Senaraikan justifikasi &amp; lokasi</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000" dirty="0">
                          <a:latin typeface="Arial" panose="020B0604020202020204" pitchFamily="34" charset="0"/>
                          <a:cs typeface="Arial" panose="020B0604020202020204" pitchFamily="34" charset="0"/>
                        </a:rPr>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MY" sz="1200" b="1" u="none" kern="1200" dirty="0">
                          <a:solidFill>
                            <a:schemeClr val="dk1"/>
                          </a:solidFill>
                          <a:latin typeface="Arial" panose="020B0604020202020204" pitchFamily="34" charset="0"/>
                          <a:ea typeface="+mn-ea"/>
                          <a:cs typeface="Arial" panose="020B0604020202020204" pitchFamily="34" charset="0"/>
                        </a:rPr>
                        <a:t>Change Management Program</a:t>
                      </a:r>
                    </a:p>
                    <a:p>
                      <a:pPr marL="0" marR="0" indent="0" algn="l" defTabSz="914400" rtl="0" eaLnBrk="1" fontAlgn="auto" latinLnBrk="0" hangingPunct="1">
                        <a:lnSpc>
                          <a:spcPct val="100000"/>
                        </a:lnSpc>
                        <a:spcBef>
                          <a:spcPts val="0"/>
                        </a:spcBef>
                        <a:spcAft>
                          <a:spcPts val="0"/>
                        </a:spcAft>
                        <a:buClrTx/>
                        <a:buSzTx/>
                        <a:buFontTx/>
                        <a:buNone/>
                        <a:tabLst/>
                        <a:defRPr/>
                      </a:pPr>
                      <a:r>
                        <a:rPr lang="en-MY" sz="1200" b="0" u="none" kern="1200" dirty="0">
                          <a:solidFill>
                            <a:schemeClr val="dk1"/>
                          </a:solidFill>
                          <a:latin typeface="Arial" panose="020B0604020202020204" pitchFamily="34" charset="0"/>
                          <a:ea typeface="+mn-ea"/>
                          <a:cs typeface="Arial" panose="020B0604020202020204" pitchFamily="34" charset="0"/>
                        </a:rPr>
                        <a:t>(</a:t>
                      </a:r>
                      <a:r>
                        <a:rPr lang="en-MY" sz="1200" b="0" u="none" kern="1200" dirty="0" err="1">
                          <a:solidFill>
                            <a:schemeClr val="dk1"/>
                          </a:solidFill>
                          <a:latin typeface="Arial" panose="020B0604020202020204" pitchFamily="34" charset="0"/>
                          <a:ea typeface="+mn-ea"/>
                          <a:cs typeface="Arial" panose="020B0604020202020204" pitchFamily="34" charset="0"/>
                        </a:rPr>
                        <a:t>senaraikan</a:t>
                      </a:r>
                      <a:r>
                        <a:rPr lang="en-MY" sz="1200" b="0" u="none" kern="1200" dirty="0">
                          <a:solidFill>
                            <a:schemeClr val="dk1"/>
                          </a:solidFill>
                          <a:latin typeface="Arial" panose="020B0604020202020204" pitchFamily="34" charset="0"/>
                          <a:ea typeface="+mn-ea"/>
                          <a:cs typeface="Arial" panose="020B0604020202020204" pitchFamily="34" charset="0"/>
                        </a:rPr>
                        <a:t> </a:t>
                      </a:r>
                      <a:r>
                        <a:rPr lang="en-MY" sz="1200" b="0" u="none" kern="1200" dirty="0" err="1">
                          <a:solidFill>
                            <a:schemeClr val="dk1"/>
                          </a:solidFill>
                          <a:latin typeface="Arial" panose="020B0604020202020204" pitchFamily="34" charset="0"/>
                          <a:ea typeface="+mn-ea"/>
                          <a:cs typeface="Arial" panose="020B0604020202020204" pitchFamily="34" charset="0"/>
                        </a:rPr>
                        <a:t>aktiviti</a:t>
                      </a:r>
                      <a:r>
                        <a:rPr lang="en-MY" sz="1200" b="0" u="none" kern="1200" dirty="0">
                          <a:solidFill>
                            <a:schemeClr val="dk1"/>
                          </a:solidFill>
                          <a:latin typeface="Arial" panose="020B0604020202020204" pitchFamily="34" charset="0"/>
                          <a:ea typeface="+mn-ea"/>
                          <a:cs typeface="Arial" panose="020B0604020202020204" pitchFamily="34" charset="0"/>
                        </a:rPr>
                        <a:t> </a:t>
                      </a:r>
                      <a:r>
                        <a:rPr lang="en-MY" sz="1200" b="0" u="none" kern="1200" err="1">
                          <a:solidFill>
                            <a:schemeClr val="dk1"/>
                          </a:solidFill>
                          <a:latin typeface="Arial" panose="020B0604020202020204" pitchFamily="34" charset="0"/>
                          <a:ea typeface="+mn-ea"/>
                          <a:cs typeface="Arial" panose="020B0604020202020204" pitchFamily="34" charset="0"/>
                        </a:rPr>
                        <a:t>utama</a:t>
                      </a:r>
                      <a:r>
                        <a:rPr lang="en-MY" sz="1200" b="0" u="none" kern="1200">
                          <a:solidFill>
                            <a:schemeClr val="dk1"/>
                          </a:solidFill>
                          <a:latin typeface="Arial" panose="020B0604020202020204" pitchFamily="34" charset="0"/>
                          <a:ea typeface="+mn-ea"/>
                          <a:cs typeface="Arial" panose="020B0604020202020204" pitchFamily="34" charset="0"/>
                        </a:rPr>
                        <a:t>)</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MY" sz="1200" b="0" u="none" kern="1200">
                          <a:solidFill>
                            <a:schemeClr val="dk1"/>
                          </a:solidFill>
                          <a:latin typeface="Arial" panose="020B0604020202020204" pitchFamily="34" charset="0"/>
                          <a:ea typeface="+mn-ea"/>
                          <a:cs typeface="Arial" panose="020B0604020202020204" pitchFamily="34" charset="0"/>
                        </a:rPr>
                        <a:t>Skop 1</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MY" sz="1200" b="0" u="none" kern="1200">
                          <a:solidFill>
                            <a:schemeClr val="dk1"/>
                          </a:solidFill>
                          <a:latin typeface="Arial" panose="020B0604020202020204" pitchFamily="34" charset="0"/>
                          <a:ea typeface="+mn-ea"/>
                          <a:cs typeface="Arial" panose="020B0604020202020204" pitchFamily="34" charset="0"/>
                        </a:rPr>
                        <a:t>Skop 2</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MY" sz="1200" b="0" u="none" kern="1200">
                          <a:solidFill>
                            <a:schemeClr val="dk1"/>
                          </a:solidFill>
                          <a:latin typeface="Arial" panose="020B0604020202020204" pitchFamily="34" charset="0"/>
                          <a:ea typeface="+mn-ea"/>
                          <a:cs typeface="Arial" panose="020B0604020202020204" pitchFamily="34" charset="0"/>
                        </a:rPr>
                        <a:t>…</a:t>
                      </a:r>
                    </a:p>
                  </a:txBody>
                  <a:tcPr marL="51435" marR="51435"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000" dirty="0">
                          <a:latin typeface="Arial" panose="020B0604020202020204" pitchFamily="34" charset="0"/>
                          <a:cs typeface="Arial" panose="020B0604020202020204" pitchFamily="34" charset="0"/>
                        </a:rPr>
                        <a:t>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92075" indent="0"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p>
                      <a:pPr fontAlgn="ctr">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000" dirty="0">
                          <a:latin typeface="Arial" panose="020B0604020202020204" pitchFamily="34" charset="0"/>
                          <a:cs typeface="Arial" panose="020B0604020202020204" pitchFamily="34" charset="0"/>
                        </a:rPr>
                        <a:t>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92075" indent="0"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000" b="1" kern="1200">
                          <a:solidFill>
                            <a:schemeClr val="tx1"/>
                          </a:solidFill>
                          <a:effectLst/>
                          <a:latin typeface="Arial" panose="020B0604020202020204" pitchFamily="34" charset="0"/>
                          <a:cs typeface="Arial" panose="020B0604020202020204" pitchFamily="34" charset="0"/>
                        </a:rPr>
                        <a:t>JUMLAH (E)</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lnL w="12700" cap="flat" cmpd="sng" algn="ctr">
                      <a:solidFill>
                        <a:schemeClr val="tx1"/>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ms-MY"/>
                    </a:p>
                  </a:txBody>
                  <a:tcPr>
                    <a:lnT w="12700" cap="flat" cmpd="sng" algn="ctr">
                      <a:solidFill>
                        <a:schemeClr val="tx1">
                          <a:lumMod val="50000"/>
                          <a:lumOff val="50000"/>
                        </a:schemeClr>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XXX,XXX.XX</a:t>
                      </a: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spTree>
    <p:extLst>
      <p:ext uri="{BB962C8B-B14F-4D97-AF65-F5344CB8AC3E}">
        <p14:creationId xmlns:p14="http://schemas.microsoft.com/office/powerpoint/2010/main" val="3073252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4625"/>
            <a:r>
              <a:rPr lang="ms-MY" sz="2400" b="1" dirty="0">
                <a:latin typeface="Arial" panose="020B0604020202020204" pitchFamily="34" charset="0"/>
                <a:cs typeface="Arial" panose="020B0604020202020204" pitchFamily="34" charset="0"/>
              </a:rPr>
              <a:t>PERINCIAN E : PERKHIDMATAN</a:t>
            </a:r>
          </a:p>
        </p:txBody>
      </p:sp>
      <p:graphicFrame>
        <p:nvGraphicFramePr>
          <p:cNvPr id="12" name="Table 11"/>
          <p:cNvGraphicFramePr>
            <a:graphicFrameLocks noGrp="1"/>
          </p:cNvGraphicFramePr>
          <p:nvPr>
            <p:extLst>
              <p:ext uri="{D42A27DB-BD31-4B8C-83A1-F6EECF244321}">
                <p14:modId xmlns:p14="http://schemas.microsoft.com/office/powerpoint/2010/main" val="4286297257"/>
              </p:ext>
            </p:extLst>
          </p:nvPr>
        </p:nvGraphicFramePr>
        <p:xfrm>
          <a:off x="0" y="738596"/>
          <a:ext cx="12192000" cy="1847124"/>
        </p:xfrm>
        <a:graphic>
          <a:graphicData uri="http://schemas.openxmlformats.org/drawingml/2006/table">
            <a:tbl>
              <a:tblPr firstRow="1" bandRow="1">
                <a:tableStyleId>{5940675A-B579-460E-94D1-54222C63F5DA}</a:tableStyleId>
              </a:tblPr>
              <a:tblGrid>
                <a:gridCol w="421080">
                  <a:extLst>
                    <a:ext uri="{9D8B030D-6E8A-4147-A177-3AD203B41FA5}">
                      <a16:colId xmlns:a16="http://schemas.microsoft.com/office/drawing/2014/main" val="2164138008"/>
                    </a:ext>
                  </a:extLst>
                </a:gridCol>
                <a:gridCol w="3649996">
                  <a:extLst>
                    <a:ext uri="{9D8B030D-6E8A-4147-A177-3AD203B41FA5}">
                      <a16:colId xmlns:a16="http://schemas.microsoft.com/office/drawing/2014/main" val="62182177"/>
                    </a:ext>
                  </a:extLst>
                </a:gridCol>
                <a:gridCol w="1695411">
                  <a:extLst>
                    <a:ext uri="{9D8B030D-6E8A-4147-A177-3AD203B41FA5}">
                      <a16:colId xmlns:a16="http://schemas.microsoft.com/office/drawing/2014/main" val="853034289"/>
                    </a:ext>
                  </a:extLst>
                </a:gridCol>
                <a:gridCol w="1432116">
                  <a:extLst>
                    <a:ext uri="{9D8B030D-6E8A-4147-A177-3AD203B41FA5}">
                      <a16:colId xmlns:a16="http://schemas.microsoft.com/office/drawing/2014/main" val="398321862"/>
                    </a:ext>
                  </a:extLst>
                </a:gridCol>
                <a:gridCol w="1432116">
                  <a:extLst>
                    <a:ext uri="{9D8B030D-6E8A-4147-A177-3AD203B41FA5}">
                      <a16:colId xmlns:a16="http://schemas.microsoft.com/office/drawing/2014/main" val="3410249024"/>
                    </a:ext>
                  </a:extLst>
                </a:gridCol>
                <a:gridCol w="1523683">
                  <a:extLst>
                    <a:ext uri="{9D8B030D-6E8A-4147-A177-3AD203B41FA5}">
                      <a16:colId xmlns:a16="http://schemas.microsoft.com/office/drawing/2014/main" val="1445882928"/>
                    </a:ext>
                  </a:extLst>
                </a:gridCol>
                <a:gridCol w="2037598">
                  <a:extLst>
                    <a:ext uri="{9D8B030D-6E8A-4147-A177-3AD203B41FA5}">
                      <a16:colId xmlns:a16="http://schemas.microsoft.com/office/drawing/2014/main" val="2650824703"/>
                    </a:ext>
                  </a:extLst>
                </a:gridCol>
              </a:tblGrid>
              <a:tr h="370840">
                <a:tc>
                  <a:txBody>
                    <a:bodyPr/>
                    <a:lstStyle/>
                    <a:p>
                      <a:pPr marL="90170"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BIL.</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PERKARA</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BILANGAN</a:t>
                      </a:r>
                      <a:r>
                        <a:rPr lang="ms-MY" sz="1200" b="1" baseline="0" dirty="0">
                          <a:solidFill>
                            <a:schemeClr val="tx1"/>
                          </a:solidFill>
                          <a:effectLst/>
                          <a:latin typeface="Arial" panose="020B0604020202020204" pitchFamily="34" charset="0"/>
                          <a:cs typeface="Arial" panose="020B0604020202020204" pitchFamily="34" charset="0"/>
                        </a:rPr>
                        <a:t> </a:t>
                      </a:r>
                      <a:r>
                        <a:rPr lang="ms-MY" sz="1200" b="1" dirty="0">
                          <a:solidFill>
                            <a:schemeClr val="tx1"/>
                          </a:solidFill>
                          <a:effectLst/>
                          <a:latin typeface="Arial" panose="020B0604020202020204" pitchFamily="34" charset="0"/>
                          <a:cs typeface="Arial" panose="020B0604020202020204" pitchFamily="34" charset="0"/>
                        </a:rPr>
                        <a:t>PESERTA </a:t>
                      </a:r>
                      <a:r>
                        <a:rPr lang="ms-MY" sz="1200" b="1" baseline="0" dirty="0">
                          <a:solidFill>
                            <a:schemeClr val="tx1"/>
                          </a:solidFill>
                          <a:effectLst/>
                          <a:latin typeface="Arial" panose="020B0604020202020204" pitchFamily="34" charset="0"/>
                          <a:cs typeface="Arial" panose="020B0604020202020204" pitchFamily="34" charset="0"/>
                        </a:rPr>
                        <a:t> </a:t>
                      </a:r>
                    </a:p>
                    <a:p>
                      <a:pPr marL="26670" algn="ctr">
                        <a:lnSpc>
                          <a:spcPct val="100000"/>
                        </a:lnSpc>
                        <a:spcAft>
                          <a:spcPts val="0"/>
                        </a:spcAft>
                      </a:pPr>
                      <a:r>
                        <a:rPr lang="ms-MY" sz="1200" b="1" baseline="0" dirty="0">
                          <a:solidFill>
                            <a:schemeClr val="tx1"/>
                          </a:solidFill>
                          <a:effectLst/>
                          <a:latin typeface="Arial" panose="020B0604020202020204" pitchFamily="34" charset="0"/>
                          <a:cs typeface="Arial" panose="020B0604020202020204" pitchFamily="34" charset="0"/>
                        </a:rPr>
                        <a:t>(PER </a:t>
                      </a:r>
                      <a:r>
                        <a:rPr lang="ms-MY" sz="1200" b="1" dirty="0">
                          <a:solidFill>
                            <a:schemeClr val="tx1"/>
                          </a:solidFill>
                          <a:effectLst/>
                          <a:latin typeface="Arial" panose="020B0604020202020204" pitchFamily="34" charset="0"/>
                          <a:cs typeface="Arial" panose="020B0604020202020204" pitchFamily="34" charset="0"/>
                        </a:rPr>
                        <a:t>SESI)</a:t>
                      </a:r>
                    </a:p>
                    <a:p>
                      <a:pPr marL="26670" algn="ctr">
                        <a:lnSpc>
                          <a:spcPct val="100000"/>
                        </a:lnSpc>
                        <a:spcAft>
                          <a:spcPts val="0"/>
                        </a:spcAft>
                      </a:pPr>
                      <a:r>
                        <a:rPr lang="en-US" sz="1200" b="1" dirty="0">
                          <a:solidFill>
                            <a:schemeClr val="tx1"/>
                          </a:solidFill>
                          <a:effectLst/>
                          <a:latin typeface="Arial" panose="020B0604020202020204" pitchFamily="34" charset="0"/>
                          <a:cs typeface="Arial" panose="020B0604020202020204" pitchFamily="34" charset="0"/>
                        </a:rPr>
                        <a:t>(a)</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TEMPOH (HARI)</a:t>
                      </a:r>
                    </a:p>
                    <a:p>
                      <a:pPr marL="26670" algn="ctr">
                        <a:lnSpc>
                          <a:spcPct val="100000"/>
                        </a:lnSpc>
                        <a:spcAft>
                          <a:spcPts val="0"/>
                        </a:spcAft>
                      </a:pPr>
                      <a:r>
                        <a:rPr lang="en-US" sz="1200" b="1" dirty="0">
                          <a:solidFill>
                            <a:schemeClr val="tx1"/>
                          </a:solidFill>
                          <a:effectLst/>
                          <a:latin typeface="Arial" panose="020B0604020202020204" pitchFamily="34" charset="0"/>
                          <a:cs typeface="Arial" panose="020B0604020202020204" pitchFamily="34" charset="0"/>
                        </a:rPr>
                        <a:t>(PER SESI)</a:t>
                      </a:r>
                    </a:p>
                    <a:p>
                      <a:pPr marL="26670" algn="ctr">
                        <a:lnSpc>
                          <a:spcPct val="100000"/>
                        </a:lnSpc>
                        <a:spcAft>
                          <a:spcPts val="0"/>
                        </a:spcAft>
                      </a:pPr>
                      <a:r>
                        <a:rPr lang="en-US" sz="1200" b="1" dirty="0">
                          <a:solidFill>
                            <a:schemeClr val="tx1"/>
                          </a:solidFill>
                          <a:effectLst/>
                          <a:latin typeface="Arial" panose="020B0604020202020204" pitchFamily="34" charset="0"/>
                          <a:cs typeface="Arial" panose="020B0604020202020204" pitchFamily="34" charset="0"/>
                        </a:rPr>
                        <a:t>(b)</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200" b="1">
                          <a:solidFill>
                            <a:schemeClr val="tx1"/>
                          </a:solidFill>
                          <a:effectLst/>
                          <a:latin typeface="Arial" panose="020B0604020202020204" pitchFamily="34" charset="0"/>
                          <a:cs typeface="Arial" panose="020B0604020202020204" pitchFamily="34" charset="0"/>
                        </a:rPr>
                        <a:t>HARGA </a:t>
                      </a:r>
                      <a:r>
                        <a:rPr lang="ms-MY" sz="1200" b="1" u="none">
                          <a:solidFill>
                            <a:schemeClr val="tx1"/>
                          </a:solidFill>
                          <a:effectLst/>
                          <a:latin typeface="Arial" panose="020B0604020202020204" pitchFamily="34" charset="0"/>
                          <a:cs typeface="Arial" panose="020B0604020202020204" pitchFamily="34" charset="0"/>
                        </a:rPr>
                        <a:t>PER PAX</a:t>
                      </a:r>
                    </a:p>
                    <a:p>
                      <a:pPr algn="ctr">
                        <a:lnSpc>
                          <a:spcPct val="100000"/>
                        </a:lnSpc>
                        <a:spcAft>
                          <a:spcPts val="0"/>
                        </a:spcAft>
                      </a:pPr>
                      <a:r>
                        <a:rPr lang="ms-MY" sz="1200" b="1" u="none">
                          <a:solidFill>
                            <a:schemeClr val="tx1"/>
                          </a:solidFill>
                          <a:effectLst/>
                          <a:latin typeface="Arial" panose="020B0604020202020204" pitchFamily="34" charset="0"/>
                          <a:cs typeface="Arial" panose="020B0604020202020204" pitchFamily="34" charset="0"/>
                        </a:rPr>
                        <a:t>(RM)</a:t>
                      </a:r>
                      <a:endParaRPr lang="en-US" sz="1200" b="1" u="none" dirty="0">
                        <a:solidFill>
                          <a:schemeClr val="tx1"/>
                        </a:solidFill>
                        <a:effectLst/>
                        <a:latin typeface="Arial" panose="020B0604020202020204" pitchFamily="34" charset="0"/>
                        <a:cs typeface="Arial" panose="020B0604020202020204" pitchFamily="34" charset="0"/>
                      </a:endParaRPr>
                    </a:p>
                    <a:p>
                      <a:pPr marL="26670" algn="ctr">
                        <a:lnSpc>
                          <a:spcPct val="100000"/>
                        </a:lnSpc>
                        <a:spcAft>
                          <a:spcPts val="0"/>
                        </a:spcAft>
                      </a:pPr>
                      <a:r>
                        <a:rPr lang="en-US" sz="1200" b="1" dirty="0">
                          <a:solidFill>
                            <a:schemeClr val="tx1"/>
                          </a:solidFill>
                          <a:effectLst/>
                          <a:latin typeface="Arial" panose="020B0604020202020204" pitchFamily="34" charset="0"/>
                          <a:cs typeface="Arial" panose="020B0604020202020204" pitchFamily="34" charset="0"/>
                        </a:rPr>
                        <a:t>(c)</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(RM)</a:t>
                      </a:r>
                    </a:p>
                    <a:p>
                      <a:pPr algn="ctr">
                        <a:lnSpc>
                          <a:spcPct val="100000"/>
                        </a:lnSpc>
                        <a:spcAft>
                          <a:spcPts val="0"/>
                        </a:spcAft>
                      </a:pPr>
                      <a:r>
                        <a:rPr lang="en-US" sz="1200" b="1">
                          <a:solidFill>
                            <a:schemeClr val="tx1"/>
                          </a:solidFill>
                          <a:effectLst/>
                          <a:latin typeface="Arial" panose="020B0604020202020204" pitchFamily="34" charset="0"/>
                          <a:cs typeface="Arial" panose="020B0604020202020204" pitchFamily="34" charset="0"/>
                        </a:rPr>
                        <a:t>d = a</a:t>
                      </a:r>
                      <a:r>
                        <a:rPr lang="en-US" sz="1200" b="1" baseline="0">
                          <a:solidFill>
                            <a:schemeClr val="tx1"/>
                          </a:solidFill>
                          <a:effectLst/>
                          <a:latin typeface="Arial" panose="020B0604020202020204" pitchFamily="34" charset="0"/>
                          <a:cs typeface="Arial" panose="020B0604020202020204" pitchFamily="34" charset="0"/>
                        </a:rPr>
                        <a:t> * c</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ms-MY" sz="1200" b="1" dirty="0">
                          <a:solidFill>
                            <a:schemeClr val="tx1"/>
                          </a:solidFill>
                          <a:effectLst/>
                          <a:latin typeface="Arial" panose="020B0604020202020204" pitchFamily="34" charset="0"/>
                          <a:cs typeface="Arial" panose="020B0604020202020204" pitchFamily="34" charset="0"/>
                        </a:rPr>
                        <a:t>CATATAN</a:t>
                      </a:r>
                      <a:endParaRPr lang="ms-MY" sz="1200" dirty="0">
                        <a:solidFill>
                          <a:schemeClr val="tx1"/>
                        </a:solidFill>
                        <a:latin typeface="Arial" panose="020B0604020202020204" pitchFamily="34" charset="0"/>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7176534"/>
                  </a:ext>
                </a:extLst>
              </a:tr>
              <a:tr h="278040">
                <a:tc>
                  <a:txBody>
                    <a:bodyPr/>
                    <a:lstStyle/>
                    <a:p>
                      <a:pPr algn="ctr" fontAlgn="ctr">
                        <a:lnSpc>
                          <a:spcPts val="1570"/>
                        </a:lnSpc>
                        <a:spcAft>
                          <a:spcPts val="0"/>
                        </a:spcAft>
                      </a:pPr>
                      <a:r>
                        <a:rPr lang="en-MY" sz="1200" b="1" kern="1200" dirty="0">
                          <a:effectLst/>
                          <a:latin typeface="Arial" panose="020B0604020202020204" pitchFamily="34" charset="0"/>
                          <a:cs typeface="Arial" panose="020B0604020202020204" pitchFamily="34" charset="0"/>
                        </a:rPr>
                        <a:t>(E)</a:t>
                      </a:r>
                      <a:endParaRPr lang="ms-MY" sz="1200" dirty="0">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6">
                  <a:txBody>
                    <a:bodyPr/>
                    <a:lstStyle/>
                    <a:p>
                      <a:pPr algn="l"/>
                      <a:r>
                        <a:rPr lang="en-MY" sz="1200" b="1" kern="1200" dirty="0">
                          <a:effectLst/>
                          <a:latin typeface="Arial" panose="020B0604020202020204" pitchFamily="34" charset="0"/>
                          <a:cs typeface="Arial" panose="020B0604020202020204" pitchFamily="34" charset="0"/>
                        </a:rPr>
                        <a:t> PERKHIDMATAN (LATIHAN) </a:t>
                      </a:r>
                      <a:r>
                        <a:rPr lang="en-MY" sz="1200" b="1" kern="1200" dirty="0">
                          <a:solidFill>
                            <a:srgbClr val="FF0000"/>
                          </a:solidFill>
                          <a:effectLst/>
                          <a:latin typeface="Arial" panose="020B0604020202020204" pitchFamily="34" charset="0"/>
                          <a:cs typeface="Arial" panose="020B0604020202020204" pitchFamily="34" charset="0"/>
                        </a:rPr>
                        <a:t>(</a:t>
                      </a:r>
                      <a:r>
                        <a:rPr lang="en-MY" sz="1200" b="1" kern="1200">
                          <a:solidFill>
                            <a:srgbClr val="FF0000"/>
                          </a:solidFill>
                          <a:effectLst/>
                          <a:latin typeface="Arial" panose="020B0604020202020204" pitchFamily="34" charset="0"/>
                          <a:cs typeface="Arial" panose="020B0604020202020204" pitchFamily="34" charset="0"/>
                        </a:rPr>
                        <a:t>format 3a)</a:t>
                      </a:r>
                      <a:endParaRPr lang="ms-MY" sz="1200" dirty="0">
                        <a:latin typeface="Arial" panose="020B0604020202020204" pitchFamily="34" charset="0"/>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extLst>
                  <a:ext uri="{0D108BD9-81ED-4DB2-BD59-A6C34878D82A}">
                    <a16:rowId xmlns:a16="http://schemas.microsoft.com/office/drawing/2014/main" val="2955689153"/>
                  </a:ext>
                </a:extLst>
              </a:tr>
              <a:tr h="370840">
                <a:tc>
                  <a:txBody>
                    <a:bodyPr/>
                    <a:lstStyle/>
                    <a:p>
                      <a:pPr algn="ctr"/>
                      <a:r>
                        <a:rPr lang="en-MY" sz="1200" dirty="0">
                          <a:latin typeface="Arial" panose="020B0604020202020204" pitchFamily="34" charset="0"/>
                          <a:cs typeface="Arial" panose="020B0604020202020204" pitchFamily="34" charset="0"/>
                        </a:rPr>
                        <a:t>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XX</a:t>
                      </a:r>
                      <a:endParaRPr lang="ms-MY" sz="1200" dirty="0">
                        <a:latin typeface="Arial" panose="020B0604020202020204" pitchFamily="34" charset="0"/>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XX</a:t>
                      </a:r>
                      <a:endParaRPr lang="ms-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XX</a:t>
                      </a:r>
                      <a:endParaRPr lang="ms-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XX,XXX.XX</a:t>
                      </a:r>
                      <a:endParaRPr lang="ms-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u="none" strike="noStrike">
                          <a:effectLst/>
                          <a:latin typeface="Arial" panose="020B0604020202020204" pitchFamily="34" charset="0"/>
                          <a:cs typeface="Arial" panose="020B0604020202020204" pitchFamily="34" charset="0"/>
                        </a:rPr>
                        <a:t>Nyatakan</a:t>
                      </a:r>
                      <a:r>
                        <a:rPr lang="en-MY" sz="1200" u="none" strike="noStrike" baseline="0">
                          <a:effectLst/>
                          <a:latin typeface="Arial" panose="020B0604020202020204" pitchFamily="34" charset="0"/>
                          <a:cs typeface="Arial" panose="020B0604020202020204" pitchFamily="34" charset="0"/>
                        </a:rPr>
                        <a:t> bilangan hari bagi setiap sesi</a:t>
                      </a:r>
                      <a:endParaRPr lang="en-MY" sz="1200" b="0" i="0" u="none" strike="noStrike">
                        <a:solidFill>
                          <a:srgbClr val="000000"/>
                        </a:solidFill>
                        <a:effectLst/>
                        <a:latin typeface="Arial" panose="020B0604020202020204" pitchFamily="34" charset="0"/>
                        <a:cs typeface="Arial" panose="020B0604020202020204" pitchFamily="34" charset="0"/>
                      </a:endParaRPr>
                    </a:p>
                    <a:p>
                      <a:endParaRPr lang="ms-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45553413"/>
                  </a:ext>
                </a:extLst>
              </a:tr>
              <a:tr h="370840">
                <a:tc gridSpan="5">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JUMLAH (E)</a:t>
                      </a:r>
                      <a:endParaRPr lang="ms-MY" sz="1200" b="1" dirty="0">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pPr algn="r">
                        <a:spcAft>
                          <a:spcPts val="0"/>
                        </a:spcAft>
                      </a:pP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XX,XXX.XX</a:t>
                      </a:r>
                      <a:endParaRPr lang="ms-MY" sz="12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ms-MY" sz="12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98481188"/>
                  </a:ext>
                </a:extLst>
              </a:tr>
            </a:tbl>
          </a:graphicData>
        </a:graphic>
      </p:graphicFrame>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33</a:t>
            </a:fld>
            <a:endParaRPr lang="ms-MY"/>
          </a:p>
        </p:txBody>
      </p:sp>
      <p:sp>
        <p:nvSpPr>
          <p:cNvPr id="7" name="TextBox 6"/>
          <p:cNvSpPr txBox="1"/>
          <p:nvPr/>
        </p:nvSpPr>
        <p:spPr>
          <a:xfrm>
            <a:off x="688340" y="3506213"/>
            <a:ext cx="3832860" cy="830997"/>
          </a:xfrm>
          <a:prstGeom prst="rect">
            <a:avLst/>
          </a:prstGeom>
          <a:noFill/>
        </p:spPr>
        <p:txBody>
          <a:bodyPr wrap="square" rtlCol="0">
            <a:spAutoFit/>
          </a:bodyPr>
          <a:lstStyle/>
          <a:p>
            <a:r>
              <a:rPr lang="en-MY" sz="1600" b="1" dirty="0" err="1">
                <a:solidFill>
                  <a:srgbClr val="FF0000"/>
                </a:solidFill>
                <a:latin typeface="Arial" panose="020B0604020202020204" pitchFamily="34" charset="0"/>
                <a:cs typeface="Arial" panose="020B0604020202020204" pitchFamily="34" charset="0"/>
              </a:rPr>
              <a:t>Sila</a:t>
            </a:r>
            <a:r>
              <a:rPr lang="en-MY" sz="1600" b="1" dirty="0">
                <a:solidFill>
                  <a:srgbClr val="FF0000"/>
                </a:solidFill>
                <a:latin typeface="Arial" panose="020B0604020202020204" pitchFamily="34" charset="0"/>
                <a:cs typeface="Arial" panose="020B0604020202020204" pitchFamily="34" charset="0"/>
              </a:rPr>
              <a:t> </a:t>
            </a:r>
            <a:r>
              <a:rPr lang="en-MY" sz="1600" b="1" dirty="0" err="1">
                <a:solidFill>
                  <a:srgbClr val="FF0000"/>
                </a:solidFill>
                <a:latin typeface="Arial" panose="020B0604020202020204" pitchFamily="34" charset="0"/>
                <a:cs typeface="Arial" panose="020B0604020202020204" pitchFamily="34" charset="0"/>
              </a:rPr>
              <a:t>Gunakan</a:t>
            </a:r>
            <a:r>
              <a:rPr lang="en-MY" sz="1600" b="1" dirty="0">
                <a:solidFill>
                  <a:srgbClr val="FF0000"/>
                </a:solidFill>
                <a:latin typeface="Arial" panose="020B0604020202020204" pitchFamily="34" charset="0"/>
                <a:cs typeface="Arial" panose="020B0604020202020204" pitchFamily="34" charset="0"/>
              </a:rPr>
              <a:t> Format </a:t>
            </a:r>
            <a:r>
              <a:rPr lang="en-MY" sz="1600" b="1" dirty="0" err="1">
                <a:solidFill>
                  <a:srgbClr val="FF0000"/>
                </a:solidFill>
                <a:latin typeface="Arial" panose="020B0604020202020204" pitchFamily="34" charset="0"/>
                <a:cs typeface="Arial" panose="020B0604020202020204" pitchFamily="34" charset="0"/>
              </a:rPr>
              <a:t>Ini</a:t>
            </a:r>
            <a:r>
              <a:rPr lang="en-MY" sz="1600" b="1" dirty="0">
                <a:solidFill>
                  <a:srgbClr val="FF0000"/>
                </a:solidFill>
                <a:latin typeface="Arial" panose="020B0604020202020204" pitchFamily="34" charset="0"/>
                <a:cs typeface="Arial" panose="020B0604020202020204" pitchFamily="34" charset="0"/>
              </a:rPr>
              <a:t> </a:t>
            </a:r>
            <a:r>
              <a:rPr lang="en-MY" sz="1600" b="1" dirty="0" err="1">
                <a:solidFill>
                  <a:srgbClr val="FF0000"/>
                </a:solidFill>
                <a:latin typeface="Arial" panose="020B0604020202020204" pitchFamily="34" charset="0"/>
                <a:cs typeface="Arial" panose="020B0604020202020204" pitchFamily="34" charset="0"/>
              </a:rPr>
              <a:t>Jika</a:t>
            </a:r>
            <a:r>
              <a:rPr lang="en-MY" sz="1600" b="1" dirty="0">
                <a:solidFill>
                  <a:srgbClr val="FF0000"/>
                </a:solidFill>
                <a:latin typeface="Arial" panose="020B0604020202020204" pitchFamily="34" charset="0"/>
                <a:cs typeface="Arial" panose="020B0604020202020204" pitchFamily="34" charset="0"/>
              </a:rPr>
              <a:t> </a:t>
            </a:r>
            <a:r>
              <a:rPr lang="en-MY" sz="1600" b="1" dirty="0" err="1">
                <a:solidFill>
                  <a:srgbClr val="FF0000"/>
                </a:solidFill>
                <a:latin typeface="Arial" panose="020B0604020202020204" pitchFamily="34" charset="0"/>
                <a:cs typeface="Arial" panose="020B0604020202020204" pitchFamily="34" charset="0"/>
              </a:rPr>
              <a:t>Latihan</a:t>
            </a:r>
            <a:r>
              <a:rPr lang="en-MY" sz="1600" b="1" dirty="0">
                <a:solidFill>
                  <a:srgbClr val="FF0000"/>
                </a:solidFill>
                <a:latin typeface="Arial" panose="020B0604020202020204" pitchFamily="34" charset="0"/>
                <a:cs typeface="Arial" panose="020B0604020202020204" pitchFamily="34" charset="0"/>
              </a:rPr>
              <a:t> </a:t>
            </a:r>
            <a:r>
              <a:rPr lang="en-MY" sz="1600" b="1" dirty="0" err="1">
                <a:solidFill>
                  <a:srgbClr val="FF0000"/>
                </a:solidFill>
                <a:latin typeface="Arial" panose="020B0604020202020204" pitchFamily="34" charset="0"/>
                <a:cs typeface="Arial" panose="020B0604020202020204" pitchFamily="34" charset="0"/>
              </a:rPr>
              <a:t>Melibatkan</a:t>
            </a:r>
            <a:r>
              <a:rPr lang="en-MY" sz="1600" b="1" dirty="0">
                <a:solidFill>
                  <a:srgbClr val="FF0000"/>
                </a:solidFill>
                <a:latin typeface="Arial" panose="020B0604020202020204" pitchFamily="34" charset="0"/>
                <a:cs typeface="Arial" panose="020B0604020202020204" pitchFamily="34" charset="0"/>
              </a:rPr>
              <a:t> </a:t>
            </a:r>
            <a:r>
              <a:rPr lang="en-MY" sz="1600" b="1" dirty="0" err="1">
                <a:solidFill>
                  <a:srgbClr val="FF0000"/>
                </a:solidFill>
                <a:latin typeface="Arial" panose="020B0604020202020204" pitchFamily="34" charset="0"/>
                <a:cs typeface="Arial" panose="020B0604020202020204" pitchFamily="34" charset="0"/>
              </a:rPr>
              <a:t>Persijilan</a:t>
            </a:r>
            <a:r>
              <a:rPr lang="en-MY" sz="1600" b="1" dirty="0">
                <a:solidFill>
                  <a:srgbClr val="FF0000"/>
                </a:solidFill>
                <a:latin typeface="Arial" panose="020B0604020202020204" pitchFamily="34" charset="0"/>
                <a:cs typeface="Arial" panose="020B0604020202020204" pitchFamily="34" charset="0"/>
              </a:rPr>
              <a:t> </a:t>
            </a:r>
            <a:r>
              <a:rPr lang="en-MY" sz="1600" b="1" dirty="0" err="1">
                <a:solidFill>
                  <a:srgbClr val="FF0000"/>
                </a:solidFill>
                <a:latin typeface="Arial" panose="020B0604020202020204" pitchFamily="34" charset="0"/>
                <a:cs typeface="Arial" panose="020B0604020202020204" pitchFamily="34" charset="0"/>
              </a:rPr>
              <a:t>Atau</a:t>
            </a:r>
            <a:r>
              <a:rPr lang="en-MY" sz="1600" b="1" dirty="0">
                <a:solidFill>
                  <a:srgbClr val="FF0000"/>
                </a:solidFill>
                <a:latin typeface="Arial" panose="020B0604020202020204" pitchFamily="34" charset="0"/>
                <a:cs typeface="Arial" panose="020B0604020202020204" pitchFamily="34" charset="0"/>
              </a:rPr>
              <a:t> </a:t>
            </a:r>
            <a:r>
              <a:rPr lang="en-MY" sz="1600" b="1" dirty="0" err="1">
                <a:solidFill>
                  <a:srgbClr val="FF0000"/>
                </a:solidFill>
                <a:latin typeface="Arial" panose="020B0604020202020204" pitchFamily="34" charset="0"/>
                <a:cs typeface="Arial" panose="020B0604020202020204" pitchFamily="34" charset="0"/>
              </a:rPr>
              <a:t>Dikira</a:t>
            </a:r>
            <a:r>
              <a:rPr lang="en-MY" sz="1600" b="1" dirty="0">
                <a:solidFill>
                  <a:srgbClr val="FF0000"/>
                </a:solidFill>
                <a:latin typeface="Arial" panose="020B0604020202020204" pitchFamily="34" charset="0"/>
                <a:cs typeface="Arial" panose="020B0604020202020204" pitchFamily="34" charset="0"/>
              </a:rPr>
              <a:t> </a:t>
            </a:r>
            <a:r>
              <a:rPr lang="en-MY" sz="1600" b="1" dirty="0" err="1">
                <a:solidFill>
                  <a:srgbClr val="FF0000"/>
                </a:solidFill>
                <a:latin typeface="Arial" panose="020B0604020202020204" pitchFamily="34" charset="0"/>
                <a:cs typeface="Arial" panose="020B0604020202020204" pitchFamily="34" charset="0"/>
              </a:rPr>
              <a:t>Secara</a:t>
            </a:r>
            <a:r>
              <a:rPr lang="en-MY" sz="1600" b="1" dirty="0">
                <a:solidFill>
                  <a:srgbClr val="FF0000"/>
                </a:solidFill>
                <a:latin typeface="Arial" panose="020B0604020202020204" pitchFamily="34" charset="0"/>
                <a:cs typeface="Arial" panose="020B0604020202020204" pitchFamily="34" charset="0"/>
              </a:rPr>
              <a:t> Per </a:t>
            </a:r>
            <a:r>
              <a:rPr lang="en-MY" sz="1600" b="1" dirty="0" err="1">
                <a:solidFill>
                  <a:srgbClr val="FF0000"/>
                </a:solidFill>
                <a:latin typeface="Arial" panose="020B0604020202020204" pitchFamily="34" charset="0"/>
                <a:cs typeface="Arial" panose="020B0604020202020204" pitchFamily="34" charset="0"/>
              </a:rPr>
              <a:t>Pax</a:t>
            </a:r>
            <a:r>
              <a:rPr lang="en-MY" sz="16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69634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4625"/>
            <a:r>
              <a:rPr lang="ms-MY" sz="2400" b="1" dirty="0">
                <a:latin typeface="Arial" panose="020B0604020202020204" pitchFamily="34" charset="0"/>
                <a:cs typeface="Arial" panose="020B0604020202020204" pitchFamily="34" charset="0"/>
              </a:rPr>
              <a:t>PERINCIAN E : PERKHIDMATAN</a:t>
            </a:r>
          </a:p>
        </p:txBody>
      </p:sp>
      <p:graphicFrame>
        <p:nvGraphicFramePr>
          <p:cNvPr id="12" name="Table 11"/>
          <p:cNvGraphicFramePr>
            <a:graphicFrameLocks noGrp="1"/>
          </p:cNvGraphicFramePr>
          <p:nvPr>
            <p:extLst>
              <p:ext uri="{D42A27DB-BD31-4B8C-83A1-F6EECF244321}">
                <p14:modId xmlns:p14="http://schemas.microsoft.com/office/powerpoint/2010/main" val="2739300538"/>
              </p:ext>
            </p:extLst>
          </p:nvPr>
        </p:nvGraphicFramePr>
        <p:xfrm>
          <a:off x="0" y="738596"/>
          <a:ext cx="12192000" cy="1847124"/>
        </p:xfrm>
        <a:graphic>
          <a:graphicData uri="http://schemas.openxmlformats.org/drawingml/2006/table">
            <a:tbl>
              <a:tblPr firstRow="1" bandRow="1">
                <a:tableStyleId>{5940675A-B579-460E-94D1-54222C63F5DA}</a:tableStyleId>
              </a:tblPr>
              <a:tblGrid>
                <a:gridCol w="421080">
                  <a:extLst>
                    <a:ext uri="{9D8B030D-6E8A-4147-A177-3AD203B41FA5}">
                      <a16:colId xmlns:a16="http://schemas.microsoft.com/office/drawing/2014/main" val="2164138008"/>
                    </a:ext>
                  </a:extLst>
                </a:gridCol>
                <a:gridCol w="3649996">
                  <a:extLst>
                    <a:ext uri="{9D8B030D-6E8A-4147-A177-3AD203B41FA5}">
                      <a16:colId xmlns:a16="http://schemas.microsoft.com/office/drawing/2014/main" val="62182177"/>
                    </a:ext>
                  </a:extLst>
                </a:gridCol>
                <a:gridCol w="1695411">
                  <a:extLst>
                    <a:ext uri="{9D8B030D-6E8A-4147-A177-3AD203B41FA5}">
                      <a16:colId xmlns:a16="http://schemas.microsoft.com/office/drawing/2014/main" val="853034289"/>
                    </a:ext>
                  </a:extLst>
                </a:gridCol>
                <a:gridCol w="1432116">
                  <a:extLst>
                    <a:ext uri="{9D8B030D-6E8A-4147-A177-3AD203B41FA5}">
                      <a16:colId xmlns:a16="http://schemas.microsoft.com/office/drawing/2014/main" val="398321862"/>
                    </a:ext>
                  </a:extLst>
                </a:gridCol>
                <a:gridCol w="1432116">
                  <a:extLst>
                    <a:ext uri="{9D8B030D-6E8A-4147-A177-3AD203B41FA5}">
                      <a16:colId xmlns:a16="http://schemas.microsoft.com/office/drawing/2014/main" val="3410249024"/>
                    </a:ext>
                  </a:extLst>
                </a:gridCol>
                <a:gridCol w="1523683">
                  <a:extLst>
                    <a:ext uri="{9D8B030D-6E8A-4147-A177-3AD203B41FA5}">
                      <a16:colId xmlns:a16="http://schemas.microsoft.com/office/drawing/2014/main" val="1445882928"/>
                    </a:ext>
                  </a:extLst>
                </a:gridCol>
                <a:gridCol w="2037598">
                  <a:extLst>
                    <a:ext uri="{9D8B030D-6E8A-4147-A177-3AD203B41FA5}">
                      <a16:colId xmlns:a16="http://schemas.microsoft.com/office/drawing/2014/main" val="2650824703"/>
                    </a:ext>
                  </a:extLst>
                </a:gridCol>
              </a:tblGrid>
              <a:tr h="370840">
                <a:tc>
                  <a:txBody>
                    <a:bodyPr/>
                    <a:lstStyle/>
                    <a:p>
                      <a:pPr marL="90170"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BIL.</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PERKARA</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BILANGAN</a:t>
                      </a:r>
                      <a:r>
                        <a:rPr lang="ms-MY" sz="1200" b="1" baseline="0" dirty="0">
                          <a:solidFill>
                            <a:schemeClr val="tx1"/>
                          </a:solidFill>
                          <a:effectLst/>
                          <a:latin typeface="Arial" panose="020B0604020202020204" pitchFamily="34" charset="0"/>
                          <a:cs typeface="Arial" panose="020B0604020202020204" pitchFamily="34" charset="0"/>
                        </a:rPr>
                        <a:t> </a:t>
                      </a:r>
                      <a:r>
                        <a:rPr lang="ms-MY" sz="1200" b="1" dirty="0">
                          <a:solidFill>
                            <a:schemeClr val="tx1"/>
                          </a:solidFill>
                          <a:effectLst/>
                          <a:latin typeface="Arial" panose="020B0604020202020204" pitchFamily="34" charset="0"/>
                          <a:cs typeface="Arial" panose="020B0604020202020204" pitchFamily="34" charset="0"/>
                        </a:rPr>
                        <a:t>PESERTA </a:t>
                      </a:r>
                      <a:r>
                        <a:rPr lang="ms-MY" sz="1200" b="1" baseline="0" dirty="0">
                          <a:solidFill>
                            <a:schemeClr val="tx1"/>
                          </a:solidFill>
                          <a:effectLst/>
                          <a:latin typeface="Arial" panose="020B0604020202020204" pitchFamily="34" charset="0"/>
                          <a:cs typeface="Arial" panose="020B0604020202020204" pitchFamily="34" charset="0"/>
                        </a:rPr>
                        <a:t> </a:t>
                      </a:r>
                    </a:p>
                    <a:p>
                      <a:pPr marL="26670" algn="ctr">
                        <a:lnSpc>
                          <a:spcPct val="100000"/>
                        </a:lnSpc>
                        <a:spcAft>
                          <a:spcPts val="0"/>
                        </a:spcAft>
                      </a:pPr>
                      <a:r>
                        <a:rPr lang="ms-MY" sz="1200" b="1" baseline="0" dirty="0">
                          <a:solidFill>
                            <a:schemeClr val="tx1"/>
                          </a:solidFill>
                          <a:effectLst/>
                          <a:latin typeface="Arial" panose="020B0604020202020204" pitchFamily="34" charset="0"/>
                          <a:cs typeface="Arial" panose="020B0604020202020204" pitchFamily="34" charset="0"/>
                        </a:rPr>
                        <a:t>(PER </a:t>
                      </a:r>
                      <a:r>
                        <a:rPr lang="ms-MY" sz="1200" b="1" dirty="0">
                          <a:solidFill>
                            <a:schemeClr val="tx1"/>
                          </a:solidFill>
                          <a:effectLst/>
                          <a:latin typeface="Arial" panose="020B0604020202020204" pitchFamily="34" charset="0"/>
                          <a:cs typeface="Arial" panose="020B0604020202020204" pitchFamily="34" charset="0"/>
                        </a:rPr>
                        <a:t>SESI)</a:t>
                      </a:r>
                    </a:p>
                    <a:p>
                      <a:pPr marL="26670" algn="ctr">
                        <a:lnSpc>
                          <a:spcPct val="100000"/>
                        </a:lnSpc>
                        <a:spcAft>
                          <a:spcPts val="0"/>
                        </a:spcAft>
                      </a:pPr>
                      <a:r>
                        <a:rPr lang="en-US" sz="1200" b="1" dirty="0">
                          <a:solidFill>
                            <a:schemeClr val="tx1"/>
                          </a:solidFill>
                          <a:effectLst/>
                          <a:latin typeface="Arial" panose="020B0604020202020204" pitchFamily="34" charset="0"/>
                          <a:cs typeface="Arial" panose="020B0604020202020204" pitchFamily="34" charset="0"/>
                        </a:rPr>
                        <a:t>(a)</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ms-MY" sz="1200" b="1">
                          <a:effectLst/>
                          <a:latin typeface="Arial" panose="020B0604020202020204" pitchFamily="34" charset="0"/>
                          <a:cs typeface="Arial" panose="020B0604020202020204" pitchFamily="34" charset="0"/>
                        </a:rPr>
                        <a:t>BILANGAN </a:t>
                      </a:r>
                    </a:p>
                    <a:p>
                      <a:pPr marL="26670" algn="ctr">
                        <a:lnSpc>
                          <a:spcPct val="100000"/>
                        </a:lnSpc>
                        <a:spcAft>
                          <a:spcPts val="0"/>
                        </a:spcAft>
                      </a:pPr>
                      <a:r>
                        <a:rPr lang="ms-MY" sz="1200" b="1">
                          <a:effectLst/>
                          <a:latin typeface="Arial" panose="020B0604020202020204" pitchFamily="34" charset="0"/>
                          <a:cs typeface="Arial" panose="020B0604020202020204" pitchFamily="34" charset="0"/>
                        </a:rPr>
                        <a:t>SESI</a:t>
                      </a:r>
                    </a:p>
                    <a:p>
                      <a:pPr marL="26670" algn="ctr">
                        <a:lnSpc>
                          <a:spcPct val="100000"/>
                        </a:lnSpc>
                        <a:spcAft>
                          <a:spcPts val="0"/>
                        </a:spcAft>
                      </a:pPr>
                      <a:r>
                        <a:rPr lang="en-US" sz="1200" b="1">
                          <a:effectLst/>
                          <a:latin typeface="Arial" panose="020B0604020202020204" pitchFamily="34" charset="0"/>
                          <a:cs typeface="Arial" panose="020B0604020202020204" pitchFamily="34" charset="0"/>
                        </a:rPr>
                        <a:t>(b)</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200" b="1">
                          <a:solidFill>
                            <a:schemeClr val="tx1"/>
                          </a:solidFill>
                          <a:effectLst/>
                          <a:latin typeface="Arial" panose="020B0604020202020204" pitchFamily="34" charset="0"/>
                          <a:cs typeface="Arial" panose="020B0604020202020204" pitchFamily="34" charset="0"/>
                        </a:rPr>
                        <a:t>HARGA </a:t>
                      </a:r>
                      <a:r>
                        <a:rPr lang="ms-MY" sz="1200" b="1" u="none">
                          <a:solidFill>
                            <a:schemeClr val="tx1"/>
                          </a:solidFill>
                          <a:effectLst/>
                          <a:latin typeface="Arial" panose="020B0604020202020204" pitchFamily="34" charset="0"/>
                          <a:cs typeface="Arial" panose="020B0604020202020204" pitchFamily="34" charset="0"/>
                        </a:rPr>
                        <a:t>PER SESI</a:t>
                      </a:r>
                    </a:p>
                    <a:p>
                      <a:pPr algn="ctr">
                        <a:lnSpc>
                          <a:spcPct val="100000"/>
                        </a:lnSpc>
                        <a:spcAft>
                          <a:spcPts val="0"/>
                        </a:spcAft>
                      </a:pPr>
                      <a:r>
                        <a:rPr lang="ms-MY" sz="1200" b="1" u="none">
                          <a:solidFill>
                            <a:schemeClr val="tx1"/>
                          </a:solidFill>
                          <a:effectLst/>
                          <a:latin typeface="Arial" panose="020B0604020202020204" pitchFamily="34" charset="0"/>
                          <a:cs typeface="Arial" panose="020B0604020202020204" pitchFamily="34" charset="0"/>
                        </a:rPr>
                        <a:t>(RM)</a:t>
                      </a:r>
                      <a:endParaRPr lang="en-US" sz="1200" b="1" u="none" dirty="0">
                        <a:solidFill>
                          <a:schemeClr val="tx1"/>
                        </a:solidFill>
                        <a:effectLst/>
                        <a:latin typeface="Arial" panose="020B0604020202020204" pitchFamily="34" charset="0"/>
                        <a:cs typeface="Arial" panose="020B0604020202020204" pitchFamily="34" charset="0"/>
                      </a:endParaRPr>
                    </a:p>
                    <a:p>
                      <a:pPr marL="26670" algn="ctr">
                        <a:lnSpc>
                          <a:spcPct val="100000"/>
                        </a:lnSpc>
                        <a:spcAft>
                          <a:spcPts val="0"/>
                        </a:spcAft>
                      </a:pPr>
                      <a:r>
                        <a:rPr lang="en-US" sz="1200" b="1" dirty="0">
                          <a:solidFill>
                            <a:schemeClr val="tx1"/>
                          </a:solidFill>
                          <a:effectLst/>
                          <a:latin typeface="Arial" panose="020B0604020202020204" pitchFamily="34" charset="0"/>
                          <a:cs typeface="Arial" panose="020B0604020202020204" pitchFamily="34" charset="0"/>
                        </a:rPr>
                        <a:t>(c)</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200" b="1" dirty="0">
                          <a:solidFill>
                            <a:schemeClr val="tx1"/>
                          </a:solidFill>
                          <a:effectLst/>
                          <a:latin typeface="Arial" panose="020B0604020202020204" pitchFamily="34" charset="0"/>
                          <a:cs typeface="Arial" panose="020B0604020202020204" pitchFamily="34" charset="0"/>
                        </a:rPr>
                        <a:t>(RM)</a:t>
                      </a:r>
                    </a:p>
                    <a:p>
                      <a:pPr algn="ctr">
                        <a:lnSpc>
                          <a:spcPct val="100000"/>
                        </a:lnSpc>
                        <a:spcAft>
                          <a:spcPts val="0"/>
                        </a:spcAft>
                      </a:pPr>
                      <a:r>
                        <a:rPr lang="en-US" sz="1200" b="1">
                          <a:solidFill>
                            <a:schemeClr val="tx1"/>
                          </a:solidFill>
                          <a:effectLst/>
                          <a:latin typeface="Arial" panose="020B0604020202020204" pitchFamily="34" charset="0"/>
                          <a:cs typeface="Arial" panose="020B0604020202020204" pitchFamily="34" charset="0"/>
                        </a:rPr>
                        <a:t>d = a</a:t>
                      </a:r>
                      <a:r>
                        <a:rPr lang="en-US" sz="1200" b="1" baseline="0">
                          <a:solidFill>
                            <a:schemeClr val="tx1"/>
                          </a:solidFill>
                          <a:effectLst/>
                          <a:latin typeface="Arial" panose="020B0604020202020204" pitchFamily="34" charset="0"/>
                          <a:cs typeface="Arial" panose="020B0604020202020204" pitchFamily="34" charset="0"/>
                        </a:rPr>
                        <a:t> * c</a:t>
                      </a: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ms-MY" sz="1200" b="1" dirty="0">
                          <a:solidFill>
                            <a:schemeClr val="tx1"/>
                          </a:solidFill>
                          <a:effectLst/>
                          <a:latin typeface="Arial" panose="020B0604020202020204" pitchFamily="34" charset="0"/>
                          <a:cs typeface="Arial" panose="020B0604020202020204" pitchFamily="34" charset="0"/>
                        </a:rPr>
                        <a:t>CATATAN</a:t>
                      </a:r>
                      <a:endParaRPr lang="ms-MY" sz="1200" dirty="0">
                        <a:solidFill>
                          <a:schemeClr val="tx1"/>
                        </a:solidFill>
                        <a:latin typeface="Arial" panose="020B0604020202020204" pitchFamily="34" charset="0"/>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7176534"/>
                  </a:ext>
                </a:extLst>
              </a:tr>
              <a:tr h="278040">
                <a:tc>
                  <a:txBody>
                    <a:bodyPr/>
                    <a:lstStyle/>
                    <a:p>
                      <a:pPr algn="ctr" fontAlgn="ctr">
                        <a:lnSpc>
                          <a:spcPts val="1570"/>
                        </a:lnSpc>
                        <a:spcAft>
                          <a:spcPts val="0"/>
                        </a:spcAft>
                      </a:pPr>
                      <a:r>
                        <a:rPr lang="en-MY" sz="1200" b="1" kern="1200" dirty="0">
                          <a:effectLst/>
                          <a:latin typeface="Arial" panose="020B0604020202020204" pitchFamily="34" charset="0"/>
                          <a:cs typeface="Arial" panose="020B0604020202020204" pitchFamily="34" charset="0"/>
                        </a:rPr>
                        <a:t>(E)</a:t>
                      </a:r>
                      <a:endParaRPr lang="ms-MY" sz="1200" dirty="0">
                        <a:effectLst/>
                        <a:latin typeface="Arial" panose="020B0604020202020204" pitchFamily="34" charset="0"/>
                        <a:ea typeface="Times New Roman"/>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6">
                  <a:txBody>
                    <a:bodyPr/>
                    <a:lstStyle/>
                    <a:p>
                      <a:pPr algn="l"/>
                      <a:r>
                        <a:rPr lang="en-MY" sz="1200" b="1" kern="1200" dirty="0">
                          <a:effectLst/>
                          <a:latin typeface="Arial" panose="020B0604020202020204" pitchFamily="34" charset="0"/>
                          <a:cs typeface="Arial" panose="020B0604020202020204" pitchFamily="34" charset="0"/>
                        </a:rPr>
                        <a:t> PERKHIDMATAN (LATIHAN) </a:t>
                      </a:r>
                      <a:r>
                        <a:rPr lang="en-MY" sz="1200" b="1" kern="1200" dirty="0">
                          <a:solidFill>
                            <a:srgbClr val="FF0000"/>
                          </a:solidFill>
                          <a:effectLst/>
                          <a:latin typeface="Arial" panose="020B0604020202020204" pitchFamily="34" charset="0"/>
                          <a:cs typeface="Arial" panose="020B0604020202020204" pitchFamily="34" charset="0"/>
                        </a:rPr>
                        <a:t>(</a:t>
                      </a:r>
                      <a:r>
                        <a:rPr lang="en-MY" sz="1200" b="1" kern="1200">
                          <a:solidFill>
                            <a:srgbClr val="FF0000"/>
                          </a:solidFill>
                          <a:effectLst/>
                          <a:latin typeface="Arial" panose="020B0604020202020204" pitchFamily="34" charset="0"/>
                          <a:cs typeface="Arial" panose="020B0604020202020204" pitchFamily="34" charset="0"/>
                        </a:rPr>
                        <a:t>format 3b)</a:t>
                      </a:r>
                      <a:endParaRPr lang="ms-MY" sz="1200" dirty="0">
                        <a:latin typeface="Arial" panose="020B0604020202020204" pitchFamily="34" charset="0"/>
                        <a:cs typeface="Arial" panose="020B0604020202020204" pitchFamily="34" charset="0"/>
                      </a:endParaRPr>
                    </a:p>
                  </a:txBody>
                  <a:tcPr marL="9523" marR="9523" marT="9524"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extLst>
                  <a:ext uri="{0D108BD9-81ED-4DB2-BD59-A6C34878D82A}">
                    <a16:rowId xmlns:a16="http://schemas.microsoft.com/office/drawing/2014/main" val="2955689153"/>
                  </a:ext>
                </a:extLst>
              </a:tr>
              <a:tr h="370840">
                <a:tc>
                  <a:txBody>
                    <a:bodyPr/>
                    <a:lstStyle/>
                    <a:p>
                      <a:pPr algn="ctr"/>
                      <a:r>
                        <a:rPr lang="en-MY" sz="1200" dirty="0">
                          <a:latin typeface="Arial" panose="020B0604020202020204" pitchFamily="34" charset="0"/>
                          <a:cs typeface="Arial" panose="020B0604020202020204" pitchFamily="34" charset="0"/>
                        </a:rPr>
                        <a:t>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XX</a:t>
                      </a:r>
                      <a:endParaRPr lang="ms-MY" sz="1200" dirty="0">
                        <a:latin typeface="Arial" panose="020B0604020202020204" pitchFamily="34" charset="0"/>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XX</a:t>
                      </a:r>
                      <a:endParaRPr lang="ms-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XX</a:t>
                      </a:r>
                      <a:endParaRPr lang="ms-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XX,XXX.XX</a:t>
                      </a:r>
                      <a:endParaRPr lang="ms-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u="none" strike="noStrike">
                          <a:effectLst/>
                          <a:latin typeface="Arial" panose="020B0604020202020204" pitchFamily="34" charset="0"/>
                          <a:cs typeface="Arial" panose="020B0604020202020204" pitchFamily="34" charset="0"/>
                        </a:rPr>
                        <a:t>Nyatakan</a:t>
                      </a:r>
                      <a:r>
                        <a:rPr lang="en-MY" sz="1200" u="none" strike="noStrike" baseline="0">
                          <a:effectLst/>
                          <a:latin typeface="Arial" panose="020B0604020202020204" pitchFamily="34" charset="0"/>
                          <a:cs typeface="Arial" panose="020B0604020202020204" pitchFamily="34" charset="0"/>
                        </a:rPr>
                        <a:t> bilangan hari bagi setiap sesi</a:t>
                      </a:r>
                      <a:endParaRPr lang="en-MY" sz="1200" b="0" i="0" u="none" strike="noStrike">
                        <a:solidFill>
                          <a:srgbClr val="000000"/>
                        </a:solidFill>
                        <a:effectLst/>
                        <a:latin typeface="Arial" panose="020B0604020202020204" pitchFamily="34" charset="0"/>
                        <a:cs typeface="Arial" panose="020B0604020202020204" pitchFamily="34" charset="0"/>
                      </a:endParaRPr>
                    </a:p>
                    <a:p>
                      <a:endParaRPr lang="ms-MY" sz="12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45553413"/>
                  </a:ext>
                </a:extLst>
              </a:tr>
              <a:tr h="370840">
                <a:tc gridSpan="5">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JUMLAH (E)</a:t>
                      </a:r>
                      <a:endParaRPr lang="ms-MY" sz="1200" b="1" dirty="0">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pPr algn="r">
                        <a:spcAft>
                          <a:spcPts val="0"/>
                        </a:spcAft>
                      </a:pP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XX,XXX.XX</a:t>
                      </a:r>
                      <a:endParaRPr lang="ms-MY" sz="12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ms-MY" sz="120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98481188"/>
                  </a:ext>
                </a:extLst>
              </a:tr>
            </a:tbl>
          </a:graphicData>
        </a:graphic>
      </p:graphicFrame>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34</a:t>
            </a:fld>
            <a:endParaRPr lang="ms-MY"/>
          </a:p>
        </p:txBody>
      </p:sp>
      <p:sp>
        <p:nvSpPr>
          <p:cNvPr id="8" name="TextBox 7"/>
          <p:cNvSpPr txBox="1"/>
          <p:nvPr/>
        </p:nvSpPr>
        <p:spPr>
          <a:xfrm>
            <a:off x="1063727" y="2910831"/>
            <a:ext cx="2733573" cy="1077218"/>
          </a:xfrm>
          <a:prstGeom prst="rect">
            <a:avLst/>
          </a:prstGeom>
          <a:noFill/>
        </p:spPr>
        <p:txBody>
          <a:bodyPr wrap="square" rtlCol="0">
            <a:spAutoFit/>
          </a:bodyPr>
          <a:lstStyle/>
          <a:p>
            <a:r>
              <a:rPr lang="en-MY" sz="1600" b="1" dirty="0" err="1">
                <a:latin typeface="Arial" panose="020B0604020202020204" pitchFamily="34" charset="0"/>
                <a:cs typeface="Arial" panose="020B0604020202020204" pitchFamily="34" charset="0"/>
              </a:rPr>
              <a:t>Sila</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Gunakan</a:t>
            </a:r>
            <a:r>
              <a:rPr lang="en-MY" sz="1600" b="1" dirty="0">
                <a:latin typeface="Arial" panose="020B0604020202020204" pitchFamily="34" charset="0"/>
                <a:cs typeface="Arial" panose="020B0604020202020204" pitchFamily="34" charset="0"/>
              </a:rPr>
              <a:t> Format </a:t>
            </a:r>
            <a:r>
              <a:rPr lang="en-MY" sz="1600" b="1" dirty="0" err="1">
                <a:latin typeface="Arial" panose="020B0604020202020204" pitchFamily="34" charset="0"/>
                <a:cs typeface="Arial" panose="020B0604020202020204" pitchFamily="34" charset="0"/>
              </a:rPr>
              <a:t>Ini</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Jika</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Latihan</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Mengikut</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Sesi</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Seperti</a:t>
            </a:r>
            <a:r>
              <a:rPr lang="en-MY" sz="1600" b="1" dirty="0">
                <a:latin typeface="Arial" panose="020B0604020202020204" pitchFamily="34" charset="0"/>
                <a:cs typeface="Arial" panose="020B0604020202020204" pitchFamily="34" charset="0"/>
              </a:rPr>
              <a:t> </a:t>
            </a:r>
            <a:r>
              <a:rPr lang="en-MY" sz="1600" b="1" dirty="0" err="1">
                <a:latin typeface="Arial" panose="020B0604020202020204" pitchFamily="34" charset="0"/>
                <a:cs typeface="Arial" panose="020B0604020202020204" pitchFamily="34" charset="0"/>
              </a:rPr>
              <a:t>Taklimat</a:t>
            </a:r>
            <a:r>
              <a:rPr lang="en-MY" sz="1600" b="1" dirty="0">
                <a:latin typeface="Arial" panose="020B0604020202020204" pitchFamily="34" charset="0"/>
                <a:cs typeface="Arial" panose="020B0604020202020204" pitchFamily="34" charset="0"/>
              </a:rPr>
              <a:t> / </a:t>
            </a:r>
            <a:r>
              <a:rPr lang="en-MY" sz="1600" b="1" dirty="0" err="1">
                <a:latin typeface="Arial" panose="020B0604020202020204" pitchFamily="34" charset="0"/>
                <a:cs typeface="Arial" panose="020B0604020202020204" pitchFamily="34" charset="0"/>
              </a:rPr>
              <a:t>Bengkel</a:t>
            </a:r>
            <a:endParaRPr lang="en-MY"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112260" y="2638152"/>
            <a:ext cx="7581900" cy="3533775"/>
          </a:xfrm>
          <a:prstGeom prst="rect">
            <a:avLst/>
          </a:prstGeom>
        </p:spPr>
      </p:pic>
    </p:spTree>
    <p:extLst>
      <p:ext uri="{BB962C8B-B14F-4D97-AF65-F5344CB8AC3E}">
        <p14:creationId xmlns:p14="http://schemas.microsoft.com/office/powerpoint/2010/main" val="983853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3040"/>
            <a:ext cx="12181842" cy="432000"/>
          </a:xfrm>
          <a:ln>
            <a:solidFill>
              <a:schemeClr val="tx1"/>
            </a:solidFill>
          </a:ln>
        </p:spPr>
        <p:txBody>
          <a:bodyPr>
            <a:normAutofit/>
          </a:bodyPr>
          <a:lstStyle/>
          <a:p>
            <a:pPr marL="174625"/>
            <a:r>
              <a:rPr lang="ms-MY" sz="2400" b="1" dirty="0">
                <a:latin typeface="Arial" panose="020B0604020202020204" pitchFamily="34" charset="0"/>
                <a:cs typeface="Arial" panose="020B0604020202020204" pitchFamily="34" charset="0"/>
              </a:rPr>
              <a:t>PERINCIAN E </a:t>
            </a:r>
            <a:r>
              <a:rPr lang="ms-MY" sz="2400" b="1">
                <a:latin typeface="Arial" panose="020B0604020202020204" pitchFamily="34" charset="0"/>
                <a:cs typeface="Arial" panose="020B0604020202020204" pitchFamily="34" charset="0"/>
              </a:rPr>
              <a:t>: PERKHIDMATAN SEWAAN</a:t>
            </a:r>
            <a:endParaRPr lang="ms-MY"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35</a:t>
            </a:fld>
            <a:endParaRPr lang="ms-MY"/>
          </a:p>
        </p:txBody>
      </p:sp>
      <p:graphicFrame>
        <p:nvGraphicFramePr>
          <p:cNvPr id="7" name="Table 6">
            <a:extLst>
              <a:ext uri="{FF2B5EF4-FFF2-40B4-BE49-F238E27FC236}">
                <a16:creationId xmlns:a16="http://schemas.microsoft.com/office/drawing/2014/main" id="{8E5BB6E2-C854-40EE-81DA-33EE9E66D9D6}"/>
              </a:ext>
            </a:extLst>
          </p:cNvPr>
          <p:cNvGraphicFramePr>
            <a:graphicFrameLocks noGrp="1"/>
          </p:cNvGraphicFramePr>
          <p:nvPr>
            <p:extLst>
              <p:ext uri="{D42A27DB-BD31-4B8C-83A1-F6EECF244321}">
                <p14:modId xmlns:p14="http://schemas.microsoft.com/office/powerpoint/2010/main" val="2365060883"/>
              </p:ext>
            </p:extLst>
          </p:nvPr>
        </p:nvGraphicFramePr>
        <p:xfrm>
          <a:off x="-10160" y="728436"/>
          <a:ext cx="12192002" cy="4467180"/>
        </p:xfrm>
        <a:graphic>
          <a:graphicData uri="http://schemas.openxmlformats.org/drawingml/2006/table">
            <a:tbl>
              <a:tblPr firstRow="1" bandRow="1">
                <a:tableStyleId>{5C22544A-7EE6-4342-B048-85BDC9FD1C3A}</a:tableStyleId>
              </a:tblPr>
              <a:tblGrid>
                <a:gridCol w="400415">
                  <a:extLst>
                    <a:ext uri="{9D8B030D-6E8A-4147-A177-3AD203B41FA5}">
                      <a16:colId xmlns:a16="http://schemas.microsoft.com/office/drawing/2014/main" val="2081028044"/>
                    </a:ext>
                  </a:extLst>
                </a:gridCol>
                <a:gridCol w="3561985">
                  <a:extLst>
                    <a:ext uri="{9D8B030D-6E8A-4147-A177-3AD203B41FA5}">
                      <a16:colId xmlns:a16="http://schemas.microsoft.com/office/drawing/2014/main" val="3527918145"/>
                    </a:ext>
                  </a:extLst>
                </a:gridCol>
                <a:gridCol w="934720">
                  <a:extLst>
                    <a:ext uri="{9D8B030D-6E8A-4147-A177-3AD203B41FA5}">
                      <a16:colId xmlns:a16="http://schemas.microsoft.com/office/drawing/2014/main" val="650034765"/>
                    </a:ext>
                  </a:extLst>
                </a:gridCol>
                <a:gridCol w="1300480">
                  <a:extLst>
                    <a:ext uri="{9D8B030D-6E8A-4147-A177-3AD203B41FA5}">
                      <a16:colId xmlns:a16="http://schemas.microsoft.com/office/drawing/2014/main" val="2967561840"/>
                    </a:ext>
                  </a:extLst>
                </a:gridCol>
                <a:gridCol w="1288316">
                  <a:extLst>
                    <a:ext uri="{9D8B030D-6E8A-4147-A177-3AD203B41FA5}">
                      <a16:colId xmlns:a16="http://schemas.microsoft.com/office/drawing/2014/main" val="413386368"/>
                    </a:ext>
                  </a:extLst>
                </a:gridCol>
                <a:gridCol w="1288316">
                  <a:extLst>
                    <a:ext uri="{9D8B030D-6E8A-4147-A177-3AD203B41FA5}">
                      <a16:colId xmlns:a16="http://schemas.microsoft.com/office/drawing/2014/main" val="2706436913"/>
                    </a:ext>
                  </a:extLst>
                </a:gridCol>
                <a:gridCol w="1621034">
                  <a:extLst>
                    <a:ext uri="{9D8B030D-6E8A-4147-A177-3AD203B41FA5}">
                      <a16:colId xmlns:a16="http://schemas.microsoft.com/office/drawing/2014/main" val="3565686364"/>
                    </a:ext>
                  </a:extLst>
                </a:gridCol>
                <a:gridCol w="1796736">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BIL.</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PERKARA</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ms-MY" sz="1000">
                          <a:solidFill>
                            <a:schemeClr val="tx1"/>
                          </a:solidFill>
                          <a:effectLst/>
                          <a:latin typeface="Arial" panose="020B0604020202020204" pitchFamily="34" charset="0"/>
                          <a:cs typeface="Arial" panose="020B0604020202020204" pitchFamily="34" charset="0"/>
                        </a:rPr>
                        <a:t>KUANTITI</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fi-FI" sz="1000">
                          <a:solidFill>
                            <a:schemeClr val="tx1"/>
                          </a:solidFill>
                          <a:effectLst/>
                          <a:latin typeface="Arial" panose="020B0604020202020204" pitchFamily="34" charset="0"/>
                          <a:cs typeface="Arial" panose="020B0604020202020204" pitchFamily="34" charset="0"/>
                        </a:rPr>
                        <a:t>HARGA SEWAAN SEUNIT/SEBULAN (RM)</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ms-MY" sz="1000" b="1">
                          <a:solidFill>
                            <a:schemeClr val="tx1"/>
                          </a:solidFill>
                          <a:effectLst/>
                          <a:latin typeface="Arial" panose="020B0604020202020204" pitchFamily="34" charset="0"/>
                          <a:cs typeface="Arial" panose="020B0604020202020204" pitchFamily="34" charset="0"/>
                        </a:rPr>
                        <a:t>JUMLAH</a:t>
                      </a:r>
                    </a:p>
                    <a:p>
                      <a:pPr algn="ctr">
                        <a:spcAft>
                          <a:spcPts val="0"/>
                        </a:spcAft>
                      </a:pPr>
                      <a:r>
                        <a:rPr lang="ms-MY" sz="1000" b="1">
                          <a:solidFill>
                            <a:schemeClr val="tx1"/>
                          </a:solidFill>
                          <a:effectLst/>
                          <a:latin typeface="Arial" panose="020B0604020202020204" pitchFamily="34" charset="0"/>
                          <a:cs typeface="Arial" panose="020B0604020202020204" pitchFamily="34" charset="0"/>
                        </a:rPr>
                        <a:t>1 BULAN </a:t>
                      </a:r>
                      <a:br>
                        <a:rPr lang="ms-MY" sz="1000" b="1">
                          <a:solidFill>
                            <a:schemeClr val="tx1"/>
                          </a:solidFill>
                          <a:effectLst/>
                          <a:latin typeface="Arial" panose="020B0604020202020204" pitchFamily="34" charset="0"/>
                          <a:cs typeface="Arial" panose="020B0604020202020204" pitchFamily="34" charset="0"/>
                        </a:rPr>
                      </a:br>
                      <a:r>
                        <a:rPr lang="ms-MY" sz="1000" b="1">
                          <a:solidFill>
                            <a:schemeClr val="tx1"/>
                          </a:solidFill>
                          <a:effectLst/>
                          <a:latin typeface="Arial" panose="020B0604020202020204" pitchFamily="34" charset="0"/>
                          <a:cs typeface="Arial" panose="020B0604020202020204" pitchFamily="34" charset="0"/>
                        </a:rPr>
                        <a:t>(RM)</a:t>
                      </a:r>
                      <a:endParaRPr lang="ms-MY" sz="1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ms-MY" sz="1000" b="1">
                          <a:solidFill>
                            <a:schemeClr val="tx1"/>
                          </a:solidFill>
                          <a:effectLst/>
                          <a:latin typeface="Arial" panose="020B0604020202020204" pitchFamily="34" charset="0"/>
                          <a:cs typeface="Arial" panose="020B0604020202020204" pitchFamily="34" charset="0"/>
                        </a:rPr>
                        <a:t>JUMLAH  </a:t>
                      </a:r>
                    </a:p>
                    <a:p>
                      <a:pPr algn="ctr">
                        <a:spcAft>
                          <a:spcPts val="0"/>
                        </a:spcAft>
                      </a:pPr>
                      <a:r>
                        <a:rPr lang="ms-MY" sz="1000" b="1">
                          <a:solidFill>
                            <a:schemeClr val="tx1"/>
                          </a:solidFill>
                          <a:effectLst/>
                          <a:latin typeface="Arial" panose="020B0604020202020204" pitchFamily="34" charset="0"/>
                          <a:cs typeface="Arial" panose="020B0604020202020204" pitchFamily="34" charset="0"/>
                        </a:rPr>
                        <a:t>1 TAHUN </a:t>
                      </a:r>
                      <a:br>
                        <a:rPr lang="ms-MY" sz="1000" b="1">
                          <a:solidFill>
                            <a:schemeClr val="tx1"/>
                          </a:solidFill>
                          <a:effectLst/>
                          <a:latin typeface="Arial" panose="020B0604020202020204" pitchFamily="34" charset="0"/>
                          <a:cs typeface="Arial" panose="020B0604020202020204" pitchFamily="34" charset="0"/>
                        </a:rPr>
                      </a:br>
                      <a:r>
                        <a:rPr lang="ms-MY" sz="1000" b="1">
                          <a:solidFill>
                            <a:schemeClr val="tx1"/>
                          </a:solidFill>
                          <a:effectLst/>
                          <a:latin typeface="Arial" panose="020B0604020202020204" pitchFamily="34" charset="0"/>
                          <a:cs typeface="Arial" panose="020B0604020202020204" pitchFamily="34" charset="0"/>
                        </a:rPr>
                        <a:t>(RM)</a:t>
                      </a:r>
                      <a:endParaRPr lang="ms-MY" sz="1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ms-MY" sz="1000" b="1">
                          <a:solidFill>
                            <a:schemeClr val="tx1"/>
                          </a:solidFill>
                          <a:effectLst/>
                          <a:latin typeface="Arial" panose="020B0604020202020204" pitchFamily="34" charset="0"/>
                          <a:cs typeface="Arial" panose="020B0604020202020204" pitchFamily="34" charset="0"/>
                        </a:rPr>
                        <a:t>JUMLAH  </a:t>
                      </a:r>
                    </a:p>
                    <a:p>
                      <a:pPr algn="ctr">
                        <a:spcAft>
                          <a:spcPts val="0"/>
                        </a:spcAft>
                      </a:pPr>
                      <a:r>
                        <a:rPr lang="ms-MY" sz="1000" b="1">
                          <a:solidFill>
                            <a:srgbClr val="FF0000"/>
                          </a:solidFill>
                          <a:effectLst/>
                          <a:latin typeface="Arial" panose="020B0604020202020204" pitchFamily="34" charset="0"/>
                          <a:cs typeface="Arial" panose="020B0604020202020204" pitchFamily="34" charset="0"/>
                        </a:rPr>
                        <a:t>??4</a:t>
                      </a:r>
                      <a:r>
                        <a:rPr lang="ms-MY" sz="1000" b="1">
                          <a:solidFill>
                            <a:schemeClr val="tx1"/>
                          </a:solidFill>
                          <a:effectLst/>
                          <a:latin typeface="Arial" panose="020B0604020202020204" pitchFamily="34" charset="0"/>
                          <a:cs typeface="Arial" panose="020B0604020202020204" pitchFamily="34" charset="0"/>
                        </a:rPr>
                        <a:t> TAHUN </a:t>
                      </a:r>
                      <a:br>
                        <a:rPr lang="ms-MY" sz="1000" b="1">
                          <a:solidFill>
                            <a:schemeClr val="tx1"/>
                          </a:solidFill>
                          <a:effectLst/>
                          <a:latin typeface="Arial" panose="020B0604020202020204" pitchFamily="34" charset="0"/>
                          <a:cs typeface="Arial" panose="020B0604020202020204" pitchFamily="34" charset="0"/>
                        </a:rPr>
                      </a:br>
                      <a:r>
                        <a:rPr lang="ms-MY" sz="1000" b="1">
                          <a:solidFill>
                            <a:schemeClr val="tx1"/>
                          </a:solidFill>
                          <a:effectLst/>
                          <a:latin typeface="Arial" panose="020B0604020202020204" pitchFamily="34" charset="0"/>
                          <a:cs typeface="Arial" panose="020B0604020202020204" pitchFamily="34" charset="0"/>
                        </a:rPr>
                        <a:t>(RM)</a:t>
                      </a:r>
                      <a:endParaRPr lang="ms-MY" sz="1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898952"/>
                  </a:ext>
                </a:extLst>
              </a:tr>
              <a:tr h="0">
                <a:tc>
                  <a:txBody>
                    <a:bodyPr/>
                    <a:lstStyle/>
                    <a:p>
                      <a:pPr algn="ctr"/>
                      <a:r>
                        <a:rPr lang="en-MY" sz="1000" b="1">
                          <a:latin typeface="Arial" panose="020B0604020202020204" pitchFamily="34" charset="0"/>
                          <a:cs typeface="Arial" panose="020B0604020202020204" pitchFamily="34" charset="0"/>
                        </a:rPr>
                        <a:t>(E)</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6">
                  <a:txBody>
                    <a:bodyPr/>
                    <a:lstStyle/>
                    <a:p>
                      <a:r>
                        <a:rPr lang="en-MY" sz="1000" b="1" kern="1200">
                          <a:effectLst/>
                          <a:latin typeface="Arial" panose="020B0604020202020204" pitchFamily="34" charset="0"/>
                          <a:cs typeface="Arial" panose="020B0604020202020204" pitchFamily="34" charset="0"/>
                        </a:rPr>
                        <a:t>PERKHIDMATAN SEWA </a:t>
                      </a:r>
                      <a:r>
                        <a:rPr lang="en-MY" sz="1000" b="1" kern="1200">
                          <a:solidFill>
                            <a:srgbClr val="FF0000"/>
                          </a:solidFill>
                          <a:effectLst/>
                          <a:latin typeface="Arial" panose="020B0604020202020204" pitchFamily="34" charset="0"/>
                          <a:cs typeface="Arial" panose="020B0604020202020204" pitchFamily="34" charset="0"/>
                        </a:rPr>
                        <a:t>GUNA/BELI? (format 4)</a:t>
                      </a:r>
                      <a:endParaRPr lang="en-MY" sz="1000" b="1"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MY"/>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MY"/>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MY"/>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MY"/>
                    </a:p>
                  </a:txBody>
                  <a:tcPr/>
                </a:tc>
                <a:tc>
                  <a:txBody>
                    <a:bodyPr/>
                    <a:lstStyle/>
                    <a:p>
                      <a:endParaRPr lang="en-MY" sz="10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000" dirty="0">
                          <a:latin typeface="Arial" panose="020B0604020202020204" pitchFamily="34" charset="0"/>
                          <a:cs typeface="Arial" panose="020B0604020202020204" pitchFamily="34" charset="0"/>
                        </a:rPr>
                        <a:t>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endParaRPr lang="ms-MY" sz="1000" b="1" dirty="0">
                        <a:solidFill>
                          <a:schemeClr val="tx1"/>
                        </a:solidFill>
                        <a:effectLst/>
                        <a:latin typeface="Arial" panose="020B0604020202020204" pitchFamily="34" charset="0"/>
                        <a:ea typeface="Times New Roman"/>
                        <a:cs typeface="Arial" panose="020B0604020202020204" pitchFamily="34" charset="0"/>
                      </a:endParaRPr>
                    </a:p>
                    <a:p>
                      <a:pPr marL="92075" indent="0"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Senaraikan </a:t>
                      </a:r>
                      <a:r>
                        <a:rPr lang="ms-MY" sz="1000" baseline="0">
                          <a:solidFill>
                            <a:schemeClr val="tx1"/>
                          </a:solidFill>
                          <a:effectLst/>
                          <a:latin typeface="Arial" panose="020B0604020202020204" pitchFamily="34" charset="0"/>
                          <a:ea typeface="Times New Roman"/>
                          <a:cs typeface="Arial" panose="020B0604020202020204" pitchFamily="34" charset="0"/>
                        </a:rPr>
                        <a:t>spesifikasi utama</a:t>
                      </a: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Senaraikan justifikasi &amp; lokasi</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000" dirty="0">
                          <a:latin typeface="Arial" panose="020B0604020202020204" pitchFamily="34" charset="0"/>
                          <a:cs typeface="Arial" panose="020B0604020202020204" pitchFamily="34" charset="0"/>
                        </a:rPr>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rgbClr val="FF0000"/>
                          </a:solidFill>
                          <a:effectLst/>
                          <a:latin typeface="Arial" panose="020B0604020202020204" pitchFamily="34" charset="0"/>
                          <a:ea typeface="Times New Roman"/>
                          <a:cs typeface="Arial" panose="020B0604020202020204" pitchFamily="34" charset="0"/>
                        </a:rPr>
                        <a:t>Komputer Peribadi/Riba/Tablet (CONTOH specs harus ada)</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Processor	: Equivalent to Intel Core i5 latest generation and above</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OS	: Windows 10 Home Pro/Basic 64bit</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RAM	: 8GB DDR4 (Memory)</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HDD	: 1TB SATA (Hard Drives/Internal Drive)</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Graphics	: Minimum 2GB NVIDIA® GeForce® or Minimum 2GB AMD® Radeon</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MS Office	: Preloaded MS Windows/Office 365</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Anti Virus	: 4 years license (automatic update)</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Warranty	: 3 years</a:t>
                      </a:r>
                    </a:p>
                    <a:p>
                      <a:pPr marL="177800" indent="-85725" fontAlgn="ctr">
                        <a:lnSpc>
                          <a:spcPct val="100000"/>
                        </a:lnSpc>
                        <a:spcAft>
                          <a:spcPts val="0"/>
                        </a:spcAft>
                        <a:buFont typeface="Wingdings" panose="05000000000000000000" pitchFamily="2" charset="2"/>
                        <a:buChar char="§"/>
                      </a:pPr>
                      <a:r>
                        <a:rPr lang="ms-MY" sz="1000" baseline="0">
                          <a:solidFill>
                            <a:srgbClr val="FF0000"/>
                          </a:solidFill>
                          <a:effectLst/>
                          <a:latin typeface="Arial" panose="020B0604020202020204" pitchFamily="34" charset="0"/>
                          <a:ea typeface="Times New Roman"/>
                          <a:cs typeface="Arial" panose="020B0604020202020204" pitchFamily="34" charset="0"/>
                        </a:rPr>
                        <a:t>Display	: 21.5 wide LCD monitor </a:t>
                      </a: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000" dirty="0">
                          <a:latin typeface="Arial" panose="020B0604020202020204" pitchFamily="34" charset="0"/>
                          <a:cs typeface="Arial" panose="020B0604020202020204" pitchFamily="34" charset="0"/>
                        </a:rPr>
                        <a:t>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92075" indent="0"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000" dirty="0">
                          <a:latin typeface="Arial" panose="020B0604020202020204" pitchFamily="34" charset="0"/>
                          <a:cs typeface="Arial" panose="020B0604020202020204" pitchFamily="34" charset="0"/>
                        </a:rPr>
                        <a:t>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0" fontAlgn="ctr">
                        <a:lnSpc>
                          <a:spcPct val="100000"/>
                        </a:lnSpc>
                        <a:spcAft>
                          <a:spcPts val="600"/>
                        </a:spcAft>
                      </a:pPr>
                      <a:r>
                        <a:rPr lang="ms-MY" sz="1000" b="1">
                          <a:solidFill>
                            <a:schemeClr val="tx1"/>
                          </a:solidFill>
                          <a:effectLst/>
                          <a:latin typeface="Arial" panose="020B0604020202020204" pitchFamily="34" charset="0"/>
                          <a:ea typeface="Times New Roman"/>
                          <a:cs typeface="Arial" panose="020B0604020202020204" pitchFamily="34" charset="0"/>
                        </a:rPr>
                        <a:t>Item</a:t>
                      </a:r>
                    </a:p>
                    <a:p>
                      <a:pPr marL="92075" indent="0" fontAlgn="ctr">
                        <a:lnSpc>
                          <a:spcPts val="1510"/>
                        </a:lnSpc>
                        <a:spcAft>
                          <a:spcPts val="0"/>
                        </a:spcAft>
                        <a:buFont typeface="Wingdings" panose="05000000000000000000" pitchFamily="2" charset="2"/>
                        <a:buChar char="§"/>
                      </a:pPr>
                      <a:r>
                        <a:rPr lang="ms-MY" sz="1000" baseline="0">
                          <a:solidFill>
                            <a:schemeClr val="tx1"/>
                          </a:solidFill>
                          <a:effectLst/>
                          <a:latin typeface="Arial" panose="020B0604020202020204" pitchFamily="34" charset="0"/>
                          <a:ea typeface="Times New Roman"/>
                          <a:cs typeface="Arial" panose="020B0604020202020204" pitchFamily="34" charset="0"/>
                        </a:rPr>
                        <a:t>Senaraikan spesifikasi utama</a:t>
                      </a:r>
                      <a:endParaRPr lang="ms-MY" sz="100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 unit</a:t>
                      </a:r>
                      <a:endPar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000" b="1" kern="1200">
                          <a:solidFill>
                            <a:schemeClr val="tx1"/>
                          </a:solidFill>
                          <a:effectLst/>
                          <a:latin typeface="Arial" panose="020B0604020202020204" pitchFamily="34" charset="0"/>
                          <a:cs typeface="Arial" panose="020B0604020202020204" pitchFamily="34" charset="0"/>
                        </a:rPr>
                        <a:t>JUMLAH (E)</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r">
                        <a:spcAft>
                          <a:spcPts val="0"/>
                        </a:spcAft>
                      </a:pPr>
                      <a:endParaRPr lang="ms-MY" sz="12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XXX,XXX.XX</a:t>
                      </a: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pic>
        <p:nvPicPr>
          <p:cNvPr id="11" name="Picture 10">
            <a:extLst>
              <a:ext uri="{FF2B5EF4-FFF2-40B4-BE49-F238E27FC236}">
                <a16:creationId xmlns:a16="http://schemas.microsoft.com/office/drawing/2014/main" id="{90FEA91F-8544-46C5-9FF8-2608161D0AF2}"/>
              </a:ext>
            </a:extLst>
          </p:cNvPr>
          <p:cNvPicPr>
            <a:picLocks noChangeAspect="1"/>
          </p:cNvPicPr>
          <p:nvPr/>
        </p:nvPicPr>
        <p:blipFill>
          <a:blip r:embed="rId3"/>
          <a:stretch>
            <a:fillRect/>
          </a:stretch>
        </p:blipFill>
        <p:spPr>
          <a:xfrm>
            <a:off x="4361180" y="3616960"/>
            <a:ext cx="7614920" cy="3058477"/>
          </a:xfrm>
          <a:prstGeom prst="rect">
            <a:avLst/>
          </a:prstGeom>
        </p:spPr>
      </p:pic>
    </p:spTree>
    <p:extLst>
      <p:ext uri="{BB962C8B-B14F-4D97-AF65-F5344CB8AC3E}">
        <p14:creationId xmlns:p14="http://schemas.microsoft.com/office/powerpoint/2010/main" val="1202452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11675"/>
            <a:ext cx="12192000" cy="432000"/>
          </a:xfrm>
          <a:ln>
            <a:solidFill>
              <a:schemeClr val="tx1"/>
            </a:solidFill>
          </a:ln>
        </p:spPr>
        <p:txBody>
          <a:bodyPr>
            <a:noAutofit/>
          </a:bodyPr>
          <a:lstStyle/>
          <a:p>
            <a:pPr marL="174625"/>
            <a:r>
              <a:rPr lang="ms-MY" sz="2400" b="1" dirty="0">
                <a:latin typeface="Arial" panose="020B0604020202020204" pitchFamily="34" charset="0"/>
                <a:cs typeface="Arial" panose="020B0604020202020204" pitchFamily="34" charset="0"/>
              </a:rPr>
              <a:t>PERINCIAN F : LAIN-LAIN</a:t>
            </a:r>
          </a:p>
        </p:txBody>
      </p:sp>
      <p:graphicFrame>
        <p:nvGraphicFramePr>
          <p:cNvPr id="10" name="Table 9"/>
          <p:cNvGraphicFramePr>
            <a:graphicFrameLocks noGrp="1"/>
          </p:cNvGraphicFramePr>
          <p:nvPr>
            <p:extLst>
              <p:ext uri="{D42A27DB-BD31-4B8C-83A1-F6EECF244321}">
                <p14:modId xmlns:p14="http://schemas.microsoft.com/office/powerpoint/2010/main" val="4141316558"/>
              </p:ext>
            </p:extLst>
          </p:nvPr>
        </p:nvGraphicFramePr>
        <p:xfrm>
          <a:off x="0" y="735299"/>
          <a:ext cx="12192001" cy="2702546"/>
        </p:xfrm>
        <a:graphic>
          <a:graphicData uri="http://schemas.openxmlformats.org/drawingml/2006/table">
            <a:tbl>
              <a:tblPr firstRow="1" bandRow="1">
                <a:tableStyleId>{5C22544A-7EE6-4342-B048-85BDC9FD1C3A}</a:tableStyleId>
              </a:tblPr>
              <a:tblGrid>
                <a:gridCol w="545464">
                  <a:extLst>
                    <a:ext uri="{9D8B030D-6E8A-4147-A177-3AD203B41FA5}">
                      <a16:colId xmlns:a16="http://schemas.microsoft.com/office/drawing/2014/main" val="2081028044"/>
                    </a:ext>
                  </a:extLst>
                </a:gridCol>
                <a:gridCol w="3918355">
                  <a:extLst>
                    <a:ext uri="{9D8B030D-6E8A-4147-A177-3AD203B41FA5}">
                      <a16:colId xmlns:a16="http://schemas.microsoft.com/office/drawing/2014/main" val="3527918145"/>
                    </a:ext>
                  </a:extLst>
                </a:gridCol>
                <a:gridCol w="1248139">
                  <a:extLst>
                    <a:ext uri="{9D8B030D-6E8A-4147-A177-3AD203B41FA5}">
                      <a16:colId xmlns:a16="http://schemas.microsoft.com/office/drawing/2014/main" val="1210145217"/>
                    </a:ext>
                  </a:extLst>
                </a:gridCol>
                <a:gridCol w="1824203">
                  <a:extLst>
                    <a:ext uri="{9D8B030D-6E8A-4147-A177-3AD203B41FA5}">
                      <a16:colId xmlns:a16="http://schemas.microsoft.com/office/drawing/2014/main" val="816569459"/>
                    </a:ext>
                  </a:extLst>
                </a:gridCol>
                <a:gridCol w="2208246">
                  <a:extLst>
                    <a:ext uri="{9D8B030D-6E8A-4147-A177-3AD203B41FA5}">
                      <a16:colId xmlns:a16="http://schemas.microsoft.com/office/drawing/2014/main" val="3565686364"/>
                    </a:ext>
                  </a:extLst>
                </a:gridCol>
                <a:gridCol w="2447594">
                  <a:extLst>
                    <a:ext uri="{9D8B030D-6E8A-4147-A177-3AD203B41FA5}">
                      <a16:colId xmlns:a16="http://schemas.microsoft.com/office/drawing/2014/main" val="2486757787"/>
                    </a:ext>
                  </a:extLst>
                </a:gridCol>
              </a:tblGrid>
              <a:tr h="0">
                <a:tc>
                  <a:txBody>
                    <a:bodyPr/>
                    <a:lstStyle/>
                    <a:p>
                      <a:pPr marL="901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BIL.</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PERKARA</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6670"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KUANTITI</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1000" dirty="0">
                          <a:solidFill>
                            <a:schemeClr val="tx1"/>
                          </a:solidFill>
                          <a:effectLst/>
                          <a:latin typeface="Arial" panose="020B0604020202020204" pitchFamily="34" charset="0"/>
                          <a:cs typeface="Arial" panose="020B0604020202020204" pitchFamily="34" charset="0"/>
                        </a:rPr>
                        <a:t>(RM)</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ms-MY" sz="1000"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898952"/>
                  </a:ext>
                </a:extLst>
              </a:tr>
              <a:tr h="0">
                <a:tc>
                  <a:txBody>
                    <a:bodyPr/>
                    <a:lstStyle/>
                    <a:p>
                      <a:pPr algn="ctr"/>
                      <a:r>
                        <a:rPr lang="en-MY" sz="1000" b="1" dirty="0">
                          <a:latin typeface="Arial" panose="020B0604020202020204" pitchFamily="34" charset="0"/>
                          <a:cs typeface="Arial" panose="020B0604020202020204" pitchFamily="34" charset="0"/>
                        </a:rPr>
                        <a:t>(F)</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4">
                  <a:txBody>
                    <a:bodyPr/>
                    <a:lstStyle/>
                    <a:p>
                      <a:r>
                        <a:rPr lang="en-MY" sz="1000" b="1" dirty="0">
                          <a:latin typeface="Arial" panose="020B0604020202020204" pitchFamily="34" charset="0"/>
                          <a:cs typeface="Arial" panose="020B0604020202020204" pitchFamily="34" charset="0"/>
                        </a:rPr>
                        <a:t>LAIN-LAIN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endParaRPr lang="en-MY" sz="10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1064056"/>
                  </a:ext>
                </a:extLst>
              </a:tr>
              <a:tr h="370840">
                <a:tc>
                  <a:txBody>
                    <a:bodyPr/>
                    <a:lstStyle/>
                    <a:p>
                      <a:pPr algn="ctr"/>
                      <a:r>
                        <a:rPr lang="en-MY" sz="1000" dirty="0">
                          <a:latin typeface="Arial" panose="020B0604020202020204" pitchFamily="34" charset="0"/>
                          <a:cs typeface="Arial" panose="020B0604020202020204" pitchFamily="34" charset="0"/>
                        </a:rPr>
                        <a:t>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10"/>
                        </a:lnSpc>
                        <a:spcAft>
                          <a:spcPts val="0"/>
                        </a:spcAft>
                      </a:pPr>
                      <a:r>
                        <a:rPr lang="ms-MY" sz="1000" b="1">
                          <a:solidFill>
                            <a:schemeClr val="tx1"/>
                          </a:solidFill>
                          <a:effectLst/>
                          <a:latin typeface="Arial" panose="020B0604020202020204" pitchFamily="34" charset="0"/>
                          <a:ea typeface="Times New Roman"/>
                          <a:cs typeface="Arial" panose="020B0604020202020204" pitchFamily="34" charset="0"/>
                        </a:rPr>
                        <a:t>Item</a:t>
                      </a:r>
                      <a:endParaRPr lang="ms-MY" sz="1000" b="1" dirty="0">
                        <a:solidFill>
                          <a:schemeClr val="tx1"/>
                        </a:solidFill>
                        <a:effectLst/>
                        <a:latin typeface="Arial" panose="020B0604020202020204" pitchFamily="34" charset="0"/>
                        <a:ea typeface="Times New Roman"/>
                        <a:cs typeface="Arial" panose="020B0604020202020204" pitchFamily="34" charset="0"/>
                      </a:endParaRPr>
                    </a:p>
                    <a:p>
                      <a:pPr marL="88900" indent="-88900"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Perolehan bukan ICT jika ada</a:t>
                      </a:r>
                    </a:p>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p>
                      <a:pPr marL="285750" indent="-285750" fontAlgn="ctr">
                        <a:lnSpc>
                          <a:spcPts val="1510"/>
                        </a:lnSpc>
                        <a:spcAft>
                          <a:spcPts val="0"/>
                        </a:spcAft>
                        <a:buFont typeface="Wingdings" panose="05000000000000000000" pitchFamily="2" charset="2"/>
                        <a:buChar char="§"/>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r>
                        <a:rPr lang="ms-MY" sz="1000" baseline="0" dirty="0">
                          <a:solidFill>
                            <a:schemeClr val="tx1"/>
                          </a:solidFill>
                          <a:effectLst/>
                          <a:latin typeface="Arial" panose="020B0604020202020204" pitchFamily="34" charset="0"/>
                          <a:ea typeface="Times New Roman"/>
                          <a:cs typeface="Arial" panose="020B0604020202020204" pitchFamily="34" charset="0"/>
                        </a:rPr>
                        <a:t>Senaraikan justifikasi &amp; lokasi</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000" dirty="0">
                          <a:latin typeface="Arial" panose="020B0604020202020204" pitchFamily="34" charset="0"/>
                          <a:cs typeface="Arial" panose="020B0604020202020204" pitchFamily="34" charset="0"/>
                        </a:rPr>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000" dirty="0">
                          <a:latin typeface="Arial" panose="020B0604020202020204" pitchFamily="34" charset="0"/>
                          <a:cs typeface="Arial" panose="020B0604020202020204" pitchFamily="34" charset="0"/>
                        </a:rPr>
                        <a:t>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000" dirty="0">
                          <a:latin typeface="Arial" panose="020B0604020202020204" pitchFamily="34" charset="0"/>
                          <a:cs typeface="Arial" panose="020B0604020202020204" pitchFamily="34" charset="0"/>
                        </a:rPr>
                        <a:t>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4">
                  <a:txBody>
                    <a:bodyPr/>
                    <a:lstStyle/>
                    <a:p>
                      <a:pPr algn="r">
                        <a:spcAft>
                          <a:spcPts val="0"/>
                        </a:spcAft>
                      </a:pPr>
                      <a:r>
                        <a:rPr lang="en-US" sz="1000" b="1" kern="1200" dirty="0">
                          <a:solidFill>
                            <a:schemeClr val="tx1"/>
                          </a:solidFill>
                          <a:effectLst/>
                          <a:latin typeface="Arial" panose="020B0604020202020204" pitchFamily="34" charset="0"/>
                          <a:cs typeface="Arial" panose="020B0604020202020204" pitchFamily="34" charset="0"/>
                        </a:rPr>
                        <a:t>JUMLAH (F)</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XXX,XXX.XX</a:t>
                      </a: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317760113"/>
                  </a:ext>
                </a:extLst>
              </a:tr>
            </a:tbl>
          </a:graphicData>
        </a:graphic>
      </p:graphicFrame>
      <p:sp>
        <p:nvSpPr>
          <p:cNvPr id="6" name="Slide Number Placeholder 5"/>
          <p:cNvSpPr>
            <a:spLocks noGrp="1"/>
          </p:cNvSpPr>
          <p:nvPr>
            <p:ph type="sldNum" sz="quarter" idx="12"/>
          </p:nvPr>
        </p:nvSpPr>
        <p:spPr/>
        <p:txBody>
          <a:bodyPr/>
          <a:lstStyle/>
          <a:p>
            <a:pPr>
              <a:defRPr/>
            </a:pPr>
            <a:fld id="{1B09AB17-F647-4A22-A4B0-5AFB6B343795}" type="slidenum">
              <a:rPr lang="ms-MY" smtClean="0"/>
              <a:pPr>
                <a:defRPr/>
              </a:pPr>
              <a:t>36</a:t>
            </a:fld>
            <a:endParaRPr lang="ms-MY"/>
          </a:p>
        </p:txBody>
      </p:sp>
    </p:spTree>
    <p:extLst>
      <p:ext uri="{BB962C8B-B14F-4D97-AF65-F5344CB8AC3E}">
        <p14:creationId xmlns:p14="http://schemas.microsoft.com/office/powerpoint/2010/main" val="97431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13361"/>
            <a:ext cx="12192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JADUAL PELAKSANAAN</a:t>
            </a: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37</a:t>
            </a:fld>
            <a:endParaRPr lang="ms-MY"/>
          </a:p>
        </p:txBody>
      </p:sp>
      <p:sp>
        <p:nvSpPr>
          <p:cNvPr id="6" name="Subtitle 2">
            <a:extLst>
              <a:ext uri="{FF2B5EF4-FFF2-40B4-BE49-F238E27FC236}">
                <a16:creationId xmlns:a16="http://schemas.microsoft.com/office/drawing/2014/main" id="{4268DE87-3C5A-428B-8B78-3E3A2B2DEC79}"/>
              </a:ext>
            </a:extLst>
          </p:cNvPr>
          <p:cNvSpPr txBox="1">
            <a:spLocks/>
          </p:cNvSpPr>
          <p:nvPr/>
        </p:nvSpPr>
        <p:spPr>
          <a:xfrm>
            <a:off x="0" y="724101"/>
            <a:ext cx="12204000" cy="95229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Masukkan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jadual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pelaksanaan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berdasarkan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fasa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pelaksanaan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projek</a:t>
            </a:r>
            <a:r>
              <a:rPr lang="en-US" sz="1400" dirty="0">
                <a:solidFill>
                  <a:schemeClr val="tx1"/>
                </a:solidFill>
                <a:latin typeface="Arial" panose="020B0604020202020204" pitchFamily="34" charset="0"/>
                <a:cs typeface="Arial" panose="020B0604020202020204" pitchFamily="34" charset="0"/>
              </a:rPr>
              <a:t> yang </a:t>
            </a:r>
            <a:r>
              <a:rPr lang="en-US" sz="1400" dirty="0" err="1">
                <a:solidFill>
                  <a:schemeClr val="tx1"/>
                </a:solidFill>
                <a:latin typeface="Arial" panose="020B0604020202020204" pitchFamily="34" charset="0"/>
                <a:cs typeface="Arial" panose="020B0604020202020204" pitchFamily="34" charset="0"/>
              </a:rPr>
              <a:t>meliputi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skop</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kerja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terlibat</a:t>
            </a: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Hendaklah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letakkan</a:t>
            </a:r>
            <a:r>
              <a:rPr lang="en-US" sz="1400" dirty="0">
                <a:solidFill>
                  <a:schemeClr val="tx1"/>
                </a:solidFill>
                <a:latin typeface="Arial" panose="020B0604020202020204" pitchFamily="34" charset="0"/>
                <a:cs typeface="Arial" panose="020B0604020202020204" pitchFamily="34" charset="0"/>
              </a:rPr>
              <a:t> milestone </a:t>
            </a:r>
            <a:r>
              <a:rPr lang="en-US" sz="1400" dirty="0" err="1">
                <a:solidFill>
                  <a:schemeClr val="tx1"/>
                </a:solidFill>
                <a:latin typeface="Arial" panose="020B0604020202020204" pitchFamily="34" charset="0"/>
                <a:cs typeface="Arial" panose="020B0604020202020204" pitchFamily="34" charset="0"/>
              </a:rPr>
              <a:t>dan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jangkaan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siap</a:t>
            </a: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r>
              <a:rPr lang="en-US" sz="1400" dirty="0" err="1">
                <a:solidFill>
                  <a:schemeClr val="tx1"/>
                </a:solidFill>
                <a:latin typeface="Arial" panose="020B0604020202020204" pitchFamily="34" charset="0"/>
                <a:cs typeface="Arial" panose="020B0604020202020204" pitchFamily="34" charset="0"/>
              </a:rPr>
              <a:t>Jadual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pelaksanaan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hendaklah</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bermula</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dengan</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surat</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setuju</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terima</a:t>
            </a:r>
            <a:r>
              <a:rPr lang="en-US" sz="1400" dirty="0">
                <a:solidFill>
                  <a:srgbClr val="FF0000"/>
                </a:solidFill>
                <a:latin typeface="Arial" panose="020B0604020202020204" pitchFamily="34" charset="0"/>
                <a:cs typeface="Arial" panose="020B0604020202020204" pitchFamily="34" charset="0"/>
              </a:rPr>
              <a:t> (SST)/Kick </a:t>
            </a:r>
            <a:r>
              <a:rPr lang="en-US" sz="1400">
                <a:solidFill>
                  <a:srgbClr val="FF0000"/>
                </a:solidFill>
                <a:latin typeface="Arial" panose="020B0604020202020204" pitchFamily="34" charset="0"/>
                <a:cs typeface="Arial" panose="020B0604020202020204" pitchFamily="34" charset="0"/>
              </a:rPr>
              <a:t>off projek</a:t>
            </a:r>
          </a:p>
          <a:p>
            <a:pPr marL="342900" indent="-342900" algn="l">
              <a:buSzPct val="73000"/>
              <a:buFont typeface="Wingdings" panose="05000000000000000000" pitchFamily="2" charset="2"/>
              <a:buChar char="Ø"/>
            </a:pPr>
            <a:r>
              <a:rPr lang="en-US" sz="1400">
                <a:solidFill>
                  <a:schemeClr val="tx1"/>
                </a:solidFill>
                <a:latin typeface="Arial" panose="020B0604020202020204" pitchFamily="34" charset="0"/>
                <a:cs typeface="Arial" panose="020B0604020202020204" pitchFamily="34" charset="0"/>
              </a:rPr>
              <a:t>Bagi pembangunan sistem, sila rujuk Buku Panduan Kejuruteraan Sistem Aplikasi Sektor Awam KRISA </a:t>
            </a:r>
            <a:r>
              <a:rPr lang="en-MY" sz="1400">
                <a:latin typeface="Arial" panose="020B0604020202020204" pitchFamily="34" charset="0"/>
                <a:cs typeface="Arial" panose="020B0604020202020204" pitchFamily="34" charset="0"/>
                <a:hlinkClick r:id="rId3"/>
              </a:rPr>
              <a:t>https://www.mampu.gov.my/ms/penerbitan-mampu/send/2-buku/1155-buku-panduan-kejuruteraan-sistem-aplikasi-sektor-awam-krisa</a:t>
            </a:r>
            <a:endParaRPr lang="en-US" sz="140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rgbClr val="FF0000"/>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79B4FB2-351B-44B6-A9F7-CC876B40863D}"/>
              </a:ext>
            </a:extLst>
          </p:cNvPr>
          <p:cNvPicPr>
            <a:picLocks noChangeAspect="1"/>
          </p:cNvPicPr>
          <p:nvPr/>
        </p:nvPicPr>
        <p:blipFill rotWithShape="1">
          <a:blip r:embed="rId4"/>
          <a:srcRect t="1701"/>
          <a:stretch/>
        </p:blipFill>
        <p:spPr>
          <a:xfrm>
            <a:off x="3581400" y="2019622"/>
            <a:ext cx="8519072" cy="3033785"/>
          </a:xfrm>
          <a:prstGeom prst="rect">
            <a:avLst/>
          </a:prstGeom>
        </p:spPr>
      </p:pic>
      <p:pic>
        <p:nvPicPr>
          <p:cNvPr id="8" name="Picture 7">
            <a:extLst>
              <a:ext uri="{FF2B5EF4-FFF2-40B4-BE49-F238E27FC236}">
                <a16:creationId xmlns:a16="http://schemas.microsoft.com/office/drawing/2014/main" id="{EE46EEEC-8D19-43E1-A451-EB0E5F3326A2}"/>
              </a:ext>
            </a:extLst>
          </p:cNvPr>
          <p:cNvPicPr>
            <a:picLocks noChangeAspect="1"/>
          </p:cNvPicPr>
          <p:nvPr/>
        </p:nvPicPr>
        <p:blipFill>
          <a:blip r:embed="rId5"/>
          <a:stretch>
            <a:fillRect/>
          </a:stretch>
        </p:blipFill>
        <p:spPr>
          <a:xfrm>
            <a:off x="125848" y="4578007"/>
            <a:ext cx="7715088" cy="2097430"/>
          </a:xfrm>
          <a:prstGeom prst="rect">
            <a:avLst/>
          </a:prstGeom>
        </p:spPr>
      </p:pic>
      <p:sp>
        <p:nvSpPr>
          <p:cNvPr id="9" name="Rounded Rectangle 6">
            <a:extLst>
              <a:ext uri="{FF2B5EF4-FFF2-40B4-BE49-F238E27FC236}">
                <a16:creationId xmlns:a16="http://schemas.microsoft.com/office/drawing/2014/main" id="{8DF9147E-6295-436E-A859-65948C020028}"/>
              </a:ext>
            </a:extLst>
          </p:cNvPr>
          <p:cNvSpPr/>
          <p:nvPr/>
        </p:nvSpPr>
        <p:spPr>
          <a:xfrm rot="20700974">
            <a:off x="4386510" y="4436860"/>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3331698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13361"/>
            <a:ext cx="12192000" cy="432000"/>
          </a:xfrm>
          <a:ln>
            <a:solidFill>
              <a:schemeClr val="tx1"/>
            </a:solidFill>
          </a:ln>
        </p:spPr>
        <p:txBody>
          <a:bodyPr>
            <a:normAutofit/>
          </a:bodyPr>
          <a:lstStyle/>
          <a:p>
            <a:pPr marL="177800"/>
            <a:r>
              <a:rPr lang="ms-MY" sz="2400" b="1" dirty="0">
                <a:latin typeface="Arial" panose="020B0604020202020204" pitchFamily="34" charset="0"/>
                <a:cs typeface="Arial" panose="020B0604020202020204" pitchFamily="34" charset="0"/>
              </a:rPr>
              <a:t>JADUAL PELAKSANAAN</a:t>
            </a: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38</a:t>
            </a:fld>
            <a:endParaRPr lang="ms-MY"/>
          </a:p>
        </p:txBody>
      </p:sp>
      <p:graphicFrame>
        <p:nvGraphicFramePr>
          <p:cNvPr id="6" name="Table 3">
            <a:extLst>
              <a:ext uri="{FF2B5EF4-FFF2-40B4-BE49-F238E27FC236}">
                <a16:creationId xmlns:a16="http://schemas.microsoft.com/office/drawing/2014/main" id="{C3B66CD2-9A0E-4A96-A876-5D5D1F80CBED}"/>
              </a:ext>
            </a:extLst>
          </p:cNvPr>
          <p:cNvGraphicFramePr>
            <a:graphicFrameLocks noGrp="1"/>
          </p:cNvGraphicFramePr>
          <p:nvPr>
            <p:extLst>
              <p:ext uri="{D42A27DB-BD31-4B8C-83A1-F6EECF244321}">
                <p14:modId xmlns:p14="http://schemas.microsoft.com/office/powerpoint/2010/main" val="820444744"/>
              </p:ext>
            </p:extLst>
          </p:nvPr>
        </p:nvGraphicFramePr>
        <p:xfrm>
          <a:off x="200025" y="1053494"/>
          <a:ext cx="11772888" cy="4551680"/>
        </p:xfrm>
        <a:graphic>
          <a:graphicData uri="http://schemas.openxmlformats.org/drawingml/2006/table">
            <a:tbl>
              <a:tblPr firstRow="1" bandRow="1">
                <a:tableStyleId>{5940675A-B579-460E-94D1-54222C63F5DA}</a:tableStyleId>
              </a:tblPr>
              <a:tblGrid>
                <a:gridCol w="3226389">
                  <a:extLst>
                    <a:ext uri="{9D8B030D-6E8A-4147-A177-3AD203B41FA5}">
                      <a16:colId xmlns:a16="http://schemas.microsoft.com/office/drawing/2014/main" val="3608530527"/>
                    </a:ext>
                  </a:extLst>
                </a:gridCol>
                <a:gridCol w="627278">
                  <a:extLst>
                    <a:ext uri="{9D8B030D-6E8A-4147-A177-3AD203B41FA5}">
                      <a16:colId xmlns:a16="http://schemas.microsoft.com/office/drawing/2014/main" val="3094754507"/>
                    </a:ext>
                  </a:extLst>
                </a:gridCol>
                <a:gridCol w="627278">
                  <a:extLst>
                    <a:ext uri="{9D8B030D-6E8A-4147-A177-3AD203B41FA5}">
                      <a16:colId xmlns:a16="http://schemas.microsoft.com/office/drawing/2014/main" val="1351064045"/>
                    </a:ext>
                  </a:extLst>
                </a:gridCol>
                <a:gridCol w="627278">
                  <a:extLst>
                    <a:ext uri="{9D8B030D-6E8A-4147-A177-3AD203B41FA5}">
                      <a16:colId xmlns:a16="http://schemas.microsoft.com/office/drawing/2014/main" val="2192797530"/>
                    </a:ext>
                  </a:extLst>
                </a:gridCol>
                <a:gridCol w="627278">
                  <a:extLst>
                    <a:ext uri="{9D8B030D-6E8A-4147-A177-3AD203B41FA5}">
                      <a16:colId xmlns:a16="http://schemas.microsoft.com/office/drawing/2014/main" val="2013494863"/>
                    </a:ext>
                  </a:extLst>
                </a:gridCol>
                <a:gridCol w="627278">
                  <a:extLst>
                    <a:ext uri="{9D8B030D-6E8A-4147-A177-3AD203B41FA5}">
                      <a16:colId xmlns:a16="http://schemas.microsoft.com/office/drawing/2014/main" val="2377902684"/>
                    </a:ext>
                  </a:extLst>
                </a:gridCol>
                <a:gridCol w="627278">
                  <a:extLst>
                    <a:ext uri="{9D8B030D-6E8A-4147-A177-3AD203B41FA5}">
                      <a16:colId xmlns:a16="http://schemas.microsoft.com/office/drawing/2014/main" val="2965473556"/>
                    </a:ext>
                  </a:extLst>
                </a:gridCol>
                <a:gridCol w="627278">
                  <a:extLst>
                    <a:ext uri="{9D8B030D-6E8A-4147-A177-3AD203B41FA5}">
                      <a16:colId xmlns:a16="http://schemas.microsoft.com/office/drawing/2014/main" val="1844124227"/>
                    </a:ext>
                  </a:extLst>
                </a:gridCol>
                <a:gridCol w="627278">
                  <a:extLst>
                    <a:ext uri="{9D8B030D-6E8A-4147-A177-3AD203B41FA5}">
                      <a16:colId xmlns:a16="http://schemas.microsoft.com/office/drawing/2014/main" val="178008862"/>
                    </a:ext>
                  </a:extLst>
                </a:gridCol>
                <a:gridCol w="627278">
                  <a:extLst>
                    <a:ext uri="{9D8B030D-6E8A-4147-A177-3AD203B41FA5}">
                      <a16:colId xmlns:a16="http://schemas.microsoft.com/office/drawing/2014/main" val="1317684319"/>
                    </a:ext>
                  </a:extLst>
                </a:gridCol>
                <a:gridCol w="627278">
                  <a:extLst>
                    <a:ext uri="{9D8B030D-6E8A-4147-A177-3AD203B41FA5}">
                      <a16:colId xmlns:a16="http://schemas.microsoft.com/office/drawing/2014/main" val="3254565374"/>
                    </a:ext>
                  </a:extLst>
                </a:gridCol>
                <a:gridCol w="627278">
                  <a:extLst>
                    <a:ext uri="{9D8B030D-6E8A-4147-A177-3AD203B41FA5}">
                      <a16:colId xmlns:a16="http://schemas.microsoft.com/office/drawing/2014/main" val="2298205190"/>
                    </a:ext>
                  </a:extLst>
                </a:gridCol>
                <a:gridCol w="627278">
                  <a:extLst>
                    <a:ext uri="{9D8B030D-6E8A-4147-A177-3AD203B41FA5}">
                      <a16:colId xmlns:a16="http://schemas.microsoft.com/office/drawing/2014/main" val="1942710327"/>
                    </a:ext>
                  </a:extLst>
                </a:gridCol>
                <a:gridCol w="1019163">
                  <a:extLst>
                    <a:ext uri="{9D8B030D-6E8A-4147-A177-3AD203B41FA5}">
                      <a16:colId xmlns:a16="http://schemas.microsoft.com/office/drawing/2014/main" val="2796195191"/>
                    </a:ext>
                  </a:extLst>
                </a:gridCol>
              </a:tblGrid>
              <a:tr h="370840">
                <a:tc rowSpan="2">
                  <a:txBody>
                    <a:bodyPr/>
                    <a:lstStyle/>
                    <a:p>
                      <a:pPr algn="ctr"/>
                      <a:r>
                        <a:rPr lang="en-MY" sz="1100" b="1">
                          <a:solidFill>
                            <a:schemeClr val="tx1"/>
                          </a:solidFill>
                          <a:latin typeface="Arial" panose="020B0604020202020204" pitchFamily="34" charset="0"/>
                          <a:cs typeface="Arial" panose="020B0604020202020204" pitchFamily="34" charset="0"/>
                        </a:rPr>
                        <a:t>AKTIVITI</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gridSpan="4">
                  <a:txBody>
                    <a:bodyPr/>
                    <a:lstStyle/>
                    <a:p>
                      <a:pPr algn="ctr"/>
                      <a:r>
                        <a:rPr lang="en-MY" sz="1100" b="1">
                          <a:solidFill>
                            <a:srgbClr val="FF0000"/>
                          </a:solidFill>
                          <a:latin typeface="Arial" panose="020B0604020202020204" pitchFamily="34" charset="0"/>
                          <a:cs typeface="Arial" panose="020B0604020202020204" pitchFamily="34" charset="0"/>
                        </a:rPr>
                        <a:t>FEB. 2023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4">
                  <a:txBody>
                    <a:bodyPr/>
                    <a:lstStyle/>
                    <a:p>
                      <a:pPr algn="ctr"/>
                      <a:r>
                        <a:rPr lang="en-MY" sz="1100" b="1">
                          <a:solidFill>
                            <a:srgbClr val="FF0000"/>
                          </a:solidFill>
                          <a:latin typeface="Arial" panose="020B0604020202020204" pitchFamily="34" charset="0"/>
                          <a:cs typeface="Arial" panose="020B0604020202020204" pitchFamily="34" charset="0"/>
                        </a:rPr>
                        <a:t>MAC 2023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endParaRPr lang="en-MY" sz="1100" b="1">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sz="1100" b="1">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sz="1100" b="1">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4">
                  <a:txBody>
                    <a:bodyPr/>
                    <a:lstStyle/>
                    <a:p>
                      <a:pPr algn="ctr"/>
                      <a:r>
                        <a:rPr lang="en-MY" sz="1100" b="1">
                          <a:solidFill>
                            <a:srgbClr val="FF0000"/>
                          </a:solidFill>
                          <a:latin typeface="Arial" panose="020B0604020202020204" pitchFamily="34" charset="0"/>
                          <a:cs typeface="Arial" panose="020B0604020202020204" pitchFamily="34" charset="0"/>
                        </a:rPr>
                        <a:t>APRIL 2023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endParaRPr lang="en-MY" sz="1100" b="1">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sz="1100" b="1">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MY" sz="1100" b="1">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lstStyle/>
                    <a:p>
                      <a:pPr algn="ctr"/>
                      <a:r>
                        <a:rPr lang="en-MY" sz="1100" b="1">
                          <a:solidFill>
                            <a:srgbClr val="FF0000"/>
                          </a:solidFill>
                          <a:latin typeface="Arial" panose="020B0604020202020204" pitchFamily="34" charset="0"/>
                          <a:cs typeface="Arial" panose="020B0604020202020204" pitchFamily="34" charset="0"/>
                        </a:rPr>
                        <a:t>MEI 2023</a:t>
                      </a:r>
                    </a:p>
                    <a:p>
                      <a:pPr algn="ctr"/>
                      <a:r>
                        <a:rPr lang="en-MY" sz="1200" b="1">
                          <a:solidFill>
                            <a:srgbClr val="FF0000"/>
                          </a:solidFill>
                          <a:latin typeface="Arial" panose="020B0604020202020204" pitchFamily="34" charset="0"/>
                          <a:cs typeface="Arial" panose="020B0604020202020204" pitchFamily="34" charset="0"/>
                        </a:rPr>
                        <a:t>-</a:t>
                      </a:r>
                      <a:r>
                        <a:rPr lang="en-MY" sz="1100" b="1">
                          <a:solidFill>
                            <a:srgbClr val="FF0000"/>
                          </a:solidFill>
                          <a:latin typeface="Arial" panose="020B0604020202020204" pitchFamily="34" charset="0"/>
                          <a:cs typeface="Arial" panose="020B0604020202020204" pitchFamily="34" charset="0"/>
                        </a:rPr>
                        <a:t> </a:t>
                      </a:r>
                    </a:p>
                    <a:p>
                      <a:pPr algn="ctr"/>
                      <a:r>
                        <a:rPr lang="en-MY" sz="1100" b="1">
                          <a:solidFill>
                            <a:srgbClr val="FF0000"/>
                          </a:solidFill>
                          <a:latin typeface="Arial" panose="020B0604020202020204" pitchFamily="34" charset="0"/>
                          <a:cs typeface="Arial" panose="020B0604020202020204" pitchFamily="34" charset="0"/>
                        </a:rPr>
                        <a:t>APRIL 2024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5129863"/>
                  </a:ext>
                </a:extLst>
              </a:tr>
              <a:tr h="370840">
                <a:tc vMerge="1">
                  <a:txBody>
                    <a:bodyPr/>
                    <a:lstStyle/>
                    <a:p>
                      <a:endParaRPr lang="en-MY"/>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MY" sz="1100" b="1">
                          <a:solidFill>
                            <a:srgbClr val="FF0000"/>
                          </a:solidFill>
                          <a:latin typeface="Arial" panose="020B0604020202020204" pitchFamily="34" charset="0"/>
                          <a:cs typeface="Arial" panose="020B0604020202020204" pitchFamily="34" charset="0"/>
                        </a:rPr>
                        <a: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en-MY" sz="1100" b="1">
                          <a:solidFill>
                            <a:srgbClr val="FF0000"/>
                          </a:solidFill>
                          <a:latin typeface="Arial" panose="020B0604020202020204" pitchFamily="34" charset="0"/>
                          <a:cs typeface="Arial" panose="020B0604020202020204" pitchFamily="34" charset="0"/>
                        </a:rPr>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vMerge="1">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87673414"/>
                  </a:ext>
                </a:extLst>
              </a:tr>
              <a:tr h="762000">
                <a:tc>
                  <a:txBody>
                    <a:bodyPr/>
                    <a:lstStyle/>
                    <a:p>
                      <a:pPr marL="228600" indent="-228600">
                        <a:buFont typeface="+mj-lt"/>
                        <a:buAutoNum type="arabicPeriod"/>
                      </a:pPr>
                      <a:r>
                        <a:rPr lang="en-MY" sz="1100" b="1">
                          <a:latin typeface="Arial" panose="020B0604020202020204" pitchFamily="34" charset="0"/>
                          <a:cs typeface="Arial" panose="020B0604020202020204" pitchFamily="34" charset="0"/>
                        </a:rPr>
                        <a:t>Surat Setuju Terima,</a:t>
                      </a:r>
                      <a:br>
                        <a:rPr lang="en-MY" sz="1100" b="1">
                          <a:latin typeface="Arial" panose="020B0604020202020204" pitchFamily="34" charset="0"/>
                          <a:cs typeface="Arial" panose="020B0604020202020204" pitchFamily="34" charset="0"/>
                        </a:rPr>
                      </a:br>
                      <a:r>
                        <a:rPr lang="en-MY" sz="1100" b="1">
                          <a:latin typeface="Arial" panose="020B0604020202020204" pitchFamily="34" charset="0"/>
                          <a:cs typeface="Arial" panose="020B0604020202020204" pitchFamily="34" charset="0"/>
                        </a:rPr>
                        <a:t>Projek </a:t>
                      </a:r>
                      <a:r>
                        <a:rPr lang="en-MY" sz="1100" b="1" i="1">
                          <a:latin typeface="Arial" panose="020B0604020202020204" pitchFamily="34" charset="0"/>
                          <a:cs typeface="Arial" panose="020B0604020202020204" pitchFamily="34" charset="0"/>
                        </a:rPr>
                        <a:t>Kick-Off </a:t>
                      </a:r>
                      <a:r>
                        <a:rPr lang="en-MY" sz="1100" b="1">
                          <a:latin typeface="Arial" panose="020B0604020202020204" pitchFamily="34" charset="0"/>
                          <a:cs typeface="Arial" panose="020B0604020202020204" pitchFamily="34" charset="0"/>
                        </a:rPr>
                        <a:t>&amp;</a:t>
                      </a:r>
                      <a:br>
                        <a:rPr lang="en-MY" sz="1100" b="1">
                          <a:latin typeface="Arial" panose="020B0604020202020204" pitchFamily="34" charset="0"/>
                          <a:cs typeface="Arial" panose="020B0604020202020204" pitchFamily="34" charset="0"/>
                        </a:rPr>
                      </a:br>
                      <a:r>
                        <a:rPr lang="en-MY" sz="1100" b="1">
                          <a:latin typeface="Arial" panose="020B0604020202020204" pitchFamily="34" charset="0"/>
                          <a:cs typeface="Arial" panose="020B0604020202020204" pitchFamily="34" charset="0"/>
                        </a:rPr>
                        <a:t>Penyediaan Kontrak</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50000"/>
                      </a:schemeClr>
                    </a:solidFill>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67850181"/>
                  </a:ext>
                </a:extLst>
              </a:tr>
              <a:tr h="762000">
                <a:tc>
                  <a:txBody>
                    <a:bodyPr/>
                    <a:lstStyle/>
                    <a:p>
                      <a:pPr marL="228600" indent="-228600">
                        <a:buFont typeface="+mj-lt"/>
                        <a:buAutoNum type="arabicPeriod" startAt="2"/>
                      </a:pPr>
                      <a:r>
                        <a:rPr lang="en-MY" sz="1100" b="1">
                          <a:latin typeface="Arial" panose="020B0604020202020204" pitchFamily="34" charset="0"/>
                          <a:cs typeface="Arial" panose="020B0604020202020204" pitchFamily="34" charset="0"/>
                        </a:rPr>
                        <a:t>Pembekalan &amp; Pemasangan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61649291"/>
                  </a:ext>
                </a:extLst>
              </a:tr>
              <a:tr h="762000">
                <a:tc>
                  <a:txBody>
                    <a:bodyPr/>
                    <a:lstStyle/>
                    <a:p>
                      <a:pPr marL="228600" indent="-228600">
                        <a:buFont typeface="+mj-lt"/>
                        <a:buAutoNum type="arabicPeriod" startAt="3"/>
                      </a:pPr>
                      <a:r>
                        <a:rPr lang="en-MY" sz="1100" b="1">
                          <a:latin typeface="Arial" panose="020B0604020202020204" pitchFamily="34" charset="0"/>
                          <a:cs typeface="Arial" panose="020B0604020202020204" pitchFamily="34" charset="0"/>
                        </a:rPr>
                        <a:t>Pengujian Perkakasan (EAT)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39224627"/>
                  </a:ext>
                </a:extLst>
              </a:tr>
              <a:tr h="762000">
                <a:tc>
                  <a:txBody>
                    <a:bodyPr/>
                    <a:lstStyle/>
                    <a:p>
                      <a:pPr marL="228600" indent="-228600">
                        <a:buFont typeface="+mj-lt"/>
                        <a:buAutoNum type="arabicPeriod" startAt="4"/>
                      </a:pPr>
                      <a:r>
                        <a:rPr lang="en-MY" sz="1100" b="1">
                          <a:latin typeface="Arial" panose="020B0604020202020204" pitchFamily="34" charset="0"/>
                          <a:cs typeface="Arial" panose="020B0604020202020204" pitchFamily="34" charset="0"/>
                        </a:rPr>
                        <a:t>Penerimaan Akhir (FAT)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11814059"/>
                  </a:ext>
                </a:extLst>
              </a:tr>
              <a:tr h="762000">
                <a:tc>
                  <a:txBody>
                    <a:bodyPr/>
                    <a:lstStyle/>
                    <a:p>
                      <a:pPr marL="228600" indent="-228600">
                        <a:buFont typeface="+mj-lt"/>
                        <a:buAutoNum type="arabicPeriod" startAt="5"/>
                      </a:pPr>
                      <a:r>
                        <a:rPr lang="en-MY" sz="1100" b="1">
                          <a:latin typeface="Arial" panose="020B0604020202020204" pitchFamily="34" charset="0"/>
                          <a:cs typeface="Arial" panose="020B0604020202020204" pitchFamily="34" charset="0"/>
                        </a:rPr>
                        <a:t>Tempoh Jaminan </a:t>
                      </a:r>
                      <a:r>
                        <a:rPr lang="en-MY" sz="1100" b="1">
                          <a:solidFill>
                            <a:srgbClr val="FF0000"/>
                          </a:solidFill>
                          <a:latin typeface="Arial" panose="020B0604020202020204" pitchFamily="34" charset="0"/>
                          <a:cs typeface="Arial" panose="020B0604020202020204" pitchFamily="34" charset="0"/>
                        </a:rPr>
                        <a:t>(?? Bulan)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MY" sz="1100" b="1">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3333387"/>
                  </a:ext>
                </a:extLst>
              </a:tr>
            </a:tbl>
          </a:graphicData>
        </a:graphic>
      </p:graphicFrame>
      <p:sp>
        <p:nvSpPr>
          <p:cNvPr id="7" name="TextBox 6">
            <a:extLst>
              <a:ext uri="{FF2B5EF4-FFF2-40B4-BE49-F238E27FC236}">
                <a16:creationId xmlns:a16="http://schemas.microsoft.com/office/drawing/2014/main" id="{B463238B-185D-49E7-ABBD-9137338573CB}"/>
              </a:ext>
            </a:extLst>
          </p:cNvPr>
          <p:cNvSpPr txBox="1"/>
          <p:nvPr/>
        </p:nvSpPr>
        <p:spPr>
          <a:xfrm>
            <a:off x="4765675" y="244695"/>
            <a:ext cx="6102350" cy="369332"/>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b="0" kern="1200">
                <a:solidFill>
                  <a:srgbClr val="FF0000"/>
                </a:solidFill>
                <a:latin typeface="Arial" panose="020B0604020202020204" pitchFamily="34" charset="0"/>
                <a:ea typeface="+mn-ea"/>
                <a:cs typeface="Arial" panose="020B0604020202020204" pitchFamily="34" charset="0"/>
              </a:rPr>
              <a:t>*tempoh projek bermula daripada Kick-Off/ SST</a:t>
            </a:r>
          </a:p>
        </p:txBody>
      </p:sp>
    </p:spTree>
    <p:extLst>
      <p:ext uri="{BB962C8B-B14F-4D97-AF65-F5344CB8AC3E}">
        <p14:creationId xmlns:p14="http://schemas.microsoft.com/office/powerpoint/2010/main" val="2681382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9388" indent="-1588"/>
            <a:r>
              <a:rPr lang="ms-MY" sz="2400" b="1">
                <a:latin typeface="Arial" panose="020B0604020202020204" pitchFamily="34" charset="0"/>
                <a:cs typeface="Arial" panose="020B0604020202020204" pitchFamily="34" charset="0"/>
              </a:rPr>
              <a:t>PERMOHONAN KELULUSAN</a:t>
            </a:r>
            <a:endParaRPr lang="ms-MY"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39</a:t>
            </a:fld>
            <a:endParaRPr lang="ms-MY"/>
          </a:p>
        </p:txBody>
      </p:sp>
      <p:sp>
        <p:nvSpPr>
          <p:cNvPr id="9" name="TextBox 8">
            <a:extLst>
              <a:ext uri="{FF2B5EF4-FFF2-40B4-BE49-F238E27FC236}">
                <a16:creationId xmlns:a16="http://schemas.microsoft.com/office/drawing/2014/main" id="{105196EC-A61D-4176-99CF-6E45C32176EF}"/>
              </a:ext>
            </a:extLst>
          </p:cNvPr>
          <p:cNvSpPr txBox="1"/>
          <p:nvPr/>
        </p:nvSpPr>
        <p:spPr>
          <a:xfrm>
            <a:off x="1689847" y="1133140"/>
            <a:ext cx="8812305" cy="1615827"/>
          </a:xfrm>
          <a:prstGeom prst="rect">
            <a:avLst/>
          </a:prstGeom>
          <a:noFill/>
        </p:spPr>
        <p:txBody>
          <a:bodyPr wrap="square" rtlCol="0">
            <a:spAutoFit/>
          </a:bodyPr>
          <a:lstStyle/>
          <a:p>
            <a:pPr algn="ctr">
              <a:lnSpc>
                <a:spcPct val="150000"/>
              </a:lnSpc>
            </a:pPr>
            <a:r>
              <a:rPr lang="en-US">
                <a:latin typeface="Arial"/>
              </a:rPr>
              <a:t>Permohonan bagi </a:t>
            </a:r>
            <a:r>
              <a:rPr lang="en-US" b="1">
                <a:latin typeface="Arial"/>
              </a:rPr>
              <a:t>Projek XXXX </a:t>
            </a:r>
            <a:r>
              <a:rPr lang="ms-MY">
                <a:solidFill>
                  <a:prstClr val="black"/>
                </a:solidFill>
                <a:latin typeface="Arial" panose="020B0604020202020204" pitchFamily="34" charset="0"/>
                <a:cs typeface="Arial" panose="020B0604020202020204" pitchFamily="34" charset="0"/>
              </a:rPr>
              <a:t>dengan anggaran kos sebanyak </a:t>
            </a:r>
            <a:r>
              <a:rPr lang="en-US" b="1">
                <a:latin typeface="Arial" panose="020B0604020202020204" pitchFamily="34" charset="0"/>
                <a:cs typeface="Arial" panose="020B0604020202020204" pitchFamily="34" charset="0"/>
              </a:rPr>
              <a:t>RMXXX,XXX,XXX.00</a:t>
            </a:r>
            <a:r>
              <a:rPr lang="ms-MY" b="1">
                <a:latin typeface="Arial" panose="020B0604020202020204" pitchFamily="34" charset="0"/>
                <a:cs typeface="Arial" panose="020B0604020202020204" pitchFamily="34" charset="0"/>
              </a:rPr>
              <a:t> </a:t>
            </a:r>
            <a:r>
              <a:rPr lang="ms-MY">
                <a:latin typeface="Arial" panose="020B0604020202020204" pitchFamily="34" charset="0"/>
                <a:cs typeface="Arial" panose="020B0604020202020204" pitchFamily="34" charset="0"/>
              </a:rPr>
              <a:t>(dengan SST/tanpa SST) </a:t>
            </a:r>
            <a:r>
              <a:rPr lang="ms-MY">
                <a:solidFill>
                  <a:prstClr val="black"/>
                </a:solidFill>
                <a:latin typeface="Arial" panose="020B0604020202020204" pitchFamily="34" charset="0"/>
                <a:cs typeface="Arial" panose="020B0604020202020204" pitchFamily="34" charset="0"/>
              </a:rPr>
              <a:t>menggunakan </a:t>
            </a:r>
            <a:r>
              <a:rPr lang="ms-MY" b="1">
                <a:solidFill>
                  <a:prstClr val="black"/>
                </a:solidFill>
                <a:latin typeface="Arial" panose="020B0604020202020204" pitchFamily="34" charset="0"/>
                <a:cs typeface="Arial" panose="020B0604020202020204" pitchFamily="34" charset="0"/>
              </a:rPr>
              <a:t>peruntukan XXX </a:t>
            </a:r>
            <a:r>
              <a:rPr lang="en-US">
                <a:solidFill>
                  <a:prstClr val="black"/>
                </a:solidFill>
                <a:latin typeface="Arial" panose="020B0604020202020204" pitchFamily="34" charset="0"/>
                <a:cs typeface="Arial" panose="020B0604020202020204" pitchFamily="34" charset="0"/>
              </a:rPr>
              <a:t>diangkat untuk pertimbangan dan kelulusan JPICT DOA.</a:t>
            </a:r>
            <a:endParaRPr lang="ms-MY">
              <a:solidFill>
                <a:prstClr val="black"/>
              </a:solidFill>
              <a:latin typeface="Arial" panose="020B0604020202020204" pitchFamily="34" charset="0"/>
              <a:cs typeface="Arial" panose="020B0604020202020204" pitchFamily="34" charset="0"/>
            </a:endParaRPr>
          </a:p>
          <a:p>
            <a:pPr algn="ctr"/>
            <a:endParaRPr lang="ms-MY">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97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US" sz="24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JUSTIFIKASI KEPERLUAN PROJEK</a:t>
            </a:r>
            <a:endParaRPr lang="ms-MY" sz="2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4</a:t>
            </a:fld>
            <a:endParaRPr lang="ms-MY"/>
          </a:p>
        </p:txBody>
      </p:sp>
      <p:graphicFrame>
        <p:nvGraphicFramePr>
          <p:cNvPr id="6" name="Table 5">
            <a:extLst>
              <a:ext uri="{FF2B5EF4-FFF2-40B4-BE49-F238E27FC236}">
                <a16:creationId xmlns:a16="http://schemas.microsoft.com/office/drawing/2014/main" id="{58B7046A-CF57-4B3F-B0E5-99631DC03CB8}"/>
              </a:ext>
            </a:extLst>
          </p:cNvPr>
          <p:cNvGraphicFramePr>
            <a:graphicFrameLocks noGrp="1"/>
          </p:cNvGraphicFramePr>
          <p:nvPr>
            <p:extLst>
              <p:ext uri="{D42A27DB-BD31-4B8C-83A1-F6EECF244321}">
                <p14:modId xmlns:p14="http://schemas.microsoft.com/office/powerpoint/2010/main" val="830688823"/>
              </p:ext>
            </p:extLst>
          </p:nvPr>
        </p:nvGraphicFramePr>
        <p:xfrm>
          <a:off x="0" y="711671"/>
          <a:ext cx="12191999" cy="1603534"/>
        </p:xfrm>
        <a:graphic>
          <a:graphicData uri="http://schemas.openxmlformats.org/drawingml/2006/table">
            <a:tbl>
              <a:tblPr/>
              <a:tblGrid>
                <a:gridCol w="433933">
                  <a:extLst>
                    <a:ext uri="{9D8B030D-6E8A-4147-A177-3AD203B41FA5}">
                      <a16:colId xmlns:a16="http://schemas.microsoft.com/office/drawing/2014/main" val="590113146"/>
                    </a:ext>
                  </a:extLst>
                </a:gridCol>
                <a:gridCol w="2339624">
                  <a:extLst>
                    <a:ext uri="{9D8B030D-6E8A-4147-A177-3AD203B41FA5}">
                      <a16:colId xmlns:a16="http://schemas.microsoft.com/office/drawing/2014/main" val="2884851155"/>
                    </a:ext>
                  </a:extLst>
                </a:gridCol>
                <a:gridCol w="4770380">
                  <a:extLst>
                    <a:ext uri="{9D8B030D-6E8A-4147-A177-3AD203B41FA5}">
                      <a16:colId xmlns:a16="http://schemas.microsoft.com/office/drawing/2014/main" val="3196266384"/>
                    </a:ext>
                  </a:extLst>
                </a:gridCol>
                <a:gridCol w="4648062">
                  <a:extLst>
                    <a:ext uri="{9D8B030D-6E8A-4147-A177-3AD203B41FA5}">
                      <a16:colId xmlns:a16="http://schemas.microsoft.com/office/drawing/2014/main" val="1938322960"/>
                    </a:ext>
                  </a:extLst>
                </a:gridCol>
              </a:tblGrid>
              <a:tr h="138576">
                <a:tc>
                  <a:txBody>
                    <a:bodyPr/>
                    <a:lstStyle/>
                    <a:p>
                      <a:pPr marL="36000" algn="ctr" fontAlgn="b">
                        <a:lnSpc>
                          <a:spcPct val="100000"/>
                        </a:lnSpc>
                      </a:pPr>
                      <a:r>
                        <a:rPr lang="en-MY" sz="1200" b="1" i="0" u="none" strike="noStrike" dirty="0">
                          <a:solidFill>
                            <a:schemeClr val="tx1"/>
                          </a:solidFill>
                          <a:effectLst/>
                          <a:latin typeface="Arial" panose="020B0604020202020204" pitchFamily="34" charset="0"/>
                          <a:cs typeface="Arial" panose="020B0604020202020204" pitchFamily="34" charset="0"/>
                        </a:rPr>
                        <a:t>BIL.</a:t>
                      </a:r>
                    </a:p>
                  </a:txBody>
                  <a:tcPr marL="5473" marR="5473" marT="5473"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dirty="0">
                          <a:solidFill>
                            <a:schemeClr val="tx1"/>
                          </a:solidFill>
                          <a:effectLst/>
                          <a:latin typeface="Arial" panose="020B0604020202020204" pitchFamily="34" charset="0"/>
                          <a:cs typeface="Arial" panose="020B0604020202020204" pitchFamily="34" charset="0"/>
                        </a:rPr>
                        <a:t>PENYATAAN MASALAH</a:t>
                      </a:r>
                    </a:p>
                  </a:txBody>
                  <a:tcPr marL="5473" marR="5473" marT="5473"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dirty="0">
                          <a:solidFill>
                            <a:schemeClr val="tx1"/>
                          </a:solidFill>
                          <a:effectLst/>
                          <a:latin typeface="Arial" panose="020B0604020202020204" pitchFamily="34" charset="0"/>
                          <a:cs typeface="Arial" panose="020B0604020202020204" pitchFamily="34" charset="0"/>
                        </a:rPr>
                        <a:t>RASIONAL</a:t>
                      </a:r>
                      <a:r>
                        <a:rPr lang="en-MY" sz="1200" b="1" i="0" u="none" strike="noStrike" baseline="0" dirty="0">
                          <a:solidFill>
                            <a:schemeClr val="tx1"/>
                          </a:solidFill>
                          <a:effectLst/>
                          <a:latin typeface="Arial" panose="020B0604020202020204" pitchFamily="34" charset="0"/>
                          <a:cs typeface="Arial" panose="020B0604020202020204" pitchFamily="34" charset="0"/>
                        </a:rPr>
                        <a:t> /</a:t>
                      </a:r>
                      <a:r>
                        <a:rPr lang="en-MY" sz="1200" b="1" i="0" u="none" strike="noStrike" dirty="0">
                          <a:solidFill>
                            <a:schemeClr val="tx1"/>
                          </a:solidFill>
                          <a:effectLst/>
                          <a:latin typeface="Arial" panose="020B0604020202020204" pitchFamily="34" charset="0"/>
                          <a:cs typeface="Arial" panose="020B0604020202020204" pitchFamily="34" charset="0"/>
                        </a:rPr>
                        <a:t>JUSTIFIKASI</a:t>
                      </a:r>
                    </a:p>
                  </a:txBody>
                  <a:tcPr marL="5473" marR="5473" marT="5473"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36000" algn="ctr" fontAlgn="b">
                        <a:lnSpc>
                          <a:spcPct val="100000"/>
                        </a:lnSpc>
                      </a:pPr>
                      <a:r>
                        <a:rPr lang="en-MY" sz="1200" b="1" i="0" u="none" strike="noStrike" dirty="0">
                          <a:solidFill>
                            <a:schemeClr val="tx1"/>
                          </a:solidFill>
                          <a:effectLst/>
                          <a:latin typeface="Arial" panose="020B0604020202020204" pitchFamily="34" charset="0"/>
                          <a:cs typeface="Arial" panose="020B0604020202020204" pitchFamily="34" charset="0"/>
                        </a:rPr>
                        <a:t>IMPLIKASI JIKA</a:t>
                      </a:r>
                      <a:r>
                        <a:rPr lang="en-MY" sz="1200" b="1" i="0" u="none" strike="noStrike" baseline="0" dirty="0">
                          <a:solidFill>
                            <a:schemeClr val="tx1"/>
                          </a:solidFill>
                          <a:effectLst/>
                          <a:latin typeface="Arial" panose="020B0604020202020204" pitchFamily="34" charset="0"/>
                          <a:cs typeface="Arial" panose="020B0604020202020204" pitchFamily="34" charset="0"/>
                        </a:rPr>
                        <a:t> TIDAK DILAKSANAKAN</a:t>
                      </a:r>
                      <a:endParaRPr lang="en-MY" sz="1200" b="1"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4900946"/>
                  </a:ext>
                </a:extLst>
              </a:tr>
              <a:tr h="1013303">
                <a:tc>
                  <a:txBody>
                    <a:bodyPr/>
                    <a:lstStyle/>
                    <a:p>
                      <a:pPr marL="36000" algn="ctr" fontAlgn="t">
                        <a:lnSpc>
                          <a:spcPct val="100000"/>
                        </a:lnSpc>
                      </a:pPr>
                      <a:r>
                        <a:rPr lang="en-MY" sz="1300" b="0" i="0" u="none" strike="noStrike">
                          <a:solidFill>
                            <a:srgbClr val="000000"/>
                          </a:solidFill>
                          <a:effectLst/>
                          <a:latin typeface="Arial" panose="020B0604020202020204" pitchFamily="34" charset="0"/>
                          <a:cs typeface="Arial" panose="020B0604020202020204" pitchFamily="34" charset="0"/>
                        </a:rPr>
                        <a:t>1.</a:t>
                      </a: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300" dirty="0" err="1">
                          <a:solidFill>
                            <a:schemeClr val="tx1"/>
                          </a:solidFill>
                          <a:latin typeface="Arial" panose="020B0604020202020204" pitchFamily="34" charset="0"/>
                          <a:cs typeface="Arial" panose="020B0604020202020204" pitchFamily="34" charset="0"/>
                        </a:rPr>
                        <a:t>Fakta</a:t>
                      </a:r>
                      <a:r>
                        <a:rPr lang="en-US" sz="1300" baseline="0" dirty="0">
                          <a:solidFill>
                            <a:schemeClr val="tx1"/>
                          </a:solidFill>
                          <a:latin typeface="Arial" panose="020B0604020202020204" pitchFamily="34" charset="0"/>
                          <a:cs typeface="Arial" panose="020B0604020202020204" pitchFamily="34" charset="0"/>
                        </a:rPr>
                        <a:t> </a:t>
                      </a:r>
                      <a:r>
                        <a:rPr lang="en-US" sz="1300" baseline="0" dirty="0" err="1">
                          <a:solidFill>
                            <a:schemeClr val="tx1"/>
                          </a:solidFill>
                          <a:latin typeface="Arial" panose="020B0604020202020204" pitchFamily="34" charset="0"/>
                          <a:cs typeface="Arial" panose="020B0604020202020204" pitchFamily="34" charset="0"/>
                        </a:rPr>
                        <a:t>m</a:t>
                      </a:r>
                      <a:r>
                        <a:rPr lang="en-US" sz="1300" dirty="0" err="1">
                          <a:solidFill>
                            <a:schemeClr val="tx1"/>
                          </a:solidFill>
                          <a:latin typeface="Arial" panose="020B0604020202020204" pitchFamily="34" charset="0"/>
                          <a:cs typeface="Arial" panose="020B0604020202020204" pitchFamily="34" charset="0"/>
                        </a:rPr>
                        <a:t>asalah</a:t>
                      </a:r>
                      <a:r>
                        <a:rPr lang="en-US" sz="1300" dirty="0">
                          <a:solidFill>
                            <a:schemeClr val="tx1"/>
                          </a:solidFill>
                          <a:latin typeface="Arial" panose="020B0604020202020204" pitchFamily="34" charset="0"/>
                          <a:cs typeface="Arial" panose="020B0604020202020204" pitchFamily="34" charset="0"/>
                        </a:rPr>
                        <a:t> yang </a:t>
                      </a:r>
                      <a:r>
                        <a:rPr lang="en-US" sz="1300" dirty="0" err="1">
                          <a:solidFill>
                            <a:schemeClr val="tx1"/>
                          </a:solidFill>
                          <a:latin typeface="Arial" panose="020B0604020202020204" pitchFamily="34" charset="0"/>
                          <a:cs typeface="Arial" panose="020B0604020202020204" pitchFamily="34" charset="0"/>
                        </a:rPr>
                        <a:t>menyokong</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projek</a:t>
                      </a:r>
                      <a:endParaRPr lang="en-MY" sz="13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300" dirty="0" err="1">
                          <a:solidFill>
                            <a:schemeClr val="tx1"/>
                          </a:solidFill>
                          <a:latin typeface="Arial" panose="020B0604020202020204" pitchFamily="34" charset="0"/>
                          <a:cs typeface="Arial" panose="020B0604020202020204" pitchFamily="34" charset="0"/>
                        </a:rPr>
                        <a:t>Asas</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justifikasi</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permohonan</a:t>
                      </a:r>
                      <a:r>
                        <a:rPr lang="en-US" sz="1300" dirty="0">
                          <a:solidFill>
                            <a:schemeClr val="tx1"/>
                          </a:solidFill>
                          <a:latin typeface="Arial" panose="020B0604020202020204" pitchFamily="34" charset="0"/>
                          <a:cs typeface="Arial" panose="020B0604020202020204" pitchFamily="34" charset="0"/>
                        </a:rPr>
                        <a:t> yang </a:t>
                      </a:r>
                      <a:r>
                        <a:rPr lang="en-US" sz="1300" dirty="0" err="1">
                          <a:solidFill>
                            <a:schemeClr val="tx1"/>
                          </a:solidFill>
                          <a:latin typeface="Arial" panose="020B0604020202020204" pitchFamily="34" charset="0"/>
                          <a:cs typeface="Arial" panose="020B0604020202020204" pitchFamily="34" charset="0"/>
                        </a:rPr>
                        <a:t>perlu</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dilaksanakan</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untuk</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mengatasi</a:t>
                      </a:r>
                      <a:r>
                        <a:rPr lang="en-US" sz="1300" dirty="0">
                          <a:solidFill>
                            <a:schemeClr val="tx1"/>
                          </a:solidFill>
                          <a:latin typeface="Arial" panose="020B0604020202020204" pitchFamily="34" charset="0"/>
                          <a:cs typeface="Arial" panose="020B0604020202020204" pitchFamily="34" charset="0"/>
                        </a:rPr>
                        <a:t> </a:t>
                      </a:r>
                      <a:r>
                        <a:rPr lang="en-US" sz="1300" dirty="0" err="1">
                          <a:solidFill>
                            <a:schemeClr val="tx1"/>
                          </a:solidFill>
                          <a:latin typeface="Arial" panose="020B0604020202020204" pitchFamily="34" charset="0"/>
                          <a:cs typeface="Arial" panose="020B0604020202020204" pitchFamily="34" charset="0"/>
                        </a:rPr>
                        <a:t>masalah</a:t>
                      </a:r>
                      <a:endParaRPr lang="en-MY" sz="13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300" dirty="0" err="1">
                          <a:solidFill>
                            <a:schemeClr val="tx1"/>
                          </a:solidFill>
                          <a:latin typeface="Arial" panose="020B0604020202020204" pitchFamily="34" charset="0"/>
                          <a:cs typeface="Arial" panose="020B0604020202020204" pitchFamily="34" charset="0"/>
                        </a:rPr>
                        <a:t>Implikasi</a:t>
                      </a:r>
                      <a:r>
                        <a:rPr lang="en-US" sz="1300" baseline="0" dirty="0">
                          <a:solidFill>
                            <a:schemeClr val="tx1"/>
                          </a:solidFill>
                          <a:latin typeface="Arial" panose="020B0604020202020204" pitchFamily="34" charset="0"/>
                          <a:cs typeface="Arial" panose="020B0604020202020204" pitchFamily="34" charset="0"/>
                        </a:rPr>
                        <a:t> </a:t>
                      </a:r>
                      <a:r>
                        <a:rPr lang="en-US" sz="1300" baseline="0" dirty="0" err="1">
                          <a:solidFill>
                            <a:schemeClr val="tx1"/>
                          </a:solidFill>
                          <a:latin typeface="Arial" panose="020B0604020202020204" pitchFamily="34" charset="0"/>
                          <a:cs typeface="Arial" panose="020B0604020202020204" pitchFamily="34" charset="0"/>
                        </a:rPr>
                        <a:t>jika</a:t>
                      </a:r>
                      <a:r>
                        <a:rPr lang="en-US" sz="1300" baseline="0" dirty="0">
                          <a:solidFill>
                            <a:schemeClr val="tx1"/>
                          </a:solidFill>
                          <a:latin typeface="Arial" panose="020B0604020202020204" pitchFamily="34" charset="0"/>
                          <a:cs typeface="Arial" panose="020B0604020202020204" pitchFamily="34" charset="0"/>
                        </a:rPr>
                        <a:t> </a:t>
                      </a:r>
                      <a:r>
                        <a:rPr lang="en-US" sz="1300" baseline="0" dirty="0" err="1">
                          <a:solidFill>
                            <a:schemeClr val="tx1"/>
                          </a:solidFill>
                          <a:latin typeface="Arial" panose="020B0604020202020204" pitchFamily="34" charset="0"/>
                          <a:cs typeface="Arial" panose="020B0604020202020204" pitchFamily="34" charset="0"/>
                        </a:rPr>
                        <a:t>justifikasi</a:t>
                      </a:r>
                      <a:r>
                        <a:rPr lang="en-US" sz="1300" baseline="0" dirty="0">
                          <a:solidFill>
                            <a:schemeClr val="tx1"/>
                          </a:solidFill>
                          <a:latin typeface="Arial" panose="020B0604020202020204" pitchFamily="34" charset="0"/>
                          <a:cs typeface="Arial" panose="020B0604020202020204" pitchFamily="34" charset="0"/>
                        </a:rPr>
                        <a:t> </a:t>
                      </a:r>
                      <a:r>
                        <a:rPr lang="en-US" sz="1300" baseline="0" dirty="0" err="1">
                          <a:solidFill>
                            <a:schemeClr val="tx1"/>
                          </a:solidFill>
                          <a:latin typeface="Arial" panose="020B0604020202020204" pitchFamily="34" charset="0"/>
                          <a:cs typeface="Arial" panose="020B0604020202020204" pitchFamily="34" charset="0"/>
                        </a:rPr>
                        <a:t>ini</a:t>
                      </a:r>
                      <a:r>
                        <a:rPr lang="en-US" sz="1300" baseline="0" dirty="0">
                          <a:solidFill>
                            <a:schemeClr val="tx1"/>
                          </a:solidFill>
                          <a:latin typeface="Arial" panose="020B0604020202020204" pitchFamily="34" charset="0"/>
                          <a:cs typeface="Arial" panose="020B0604020202020204" pitchFamily="34" charset="0"/>
                        </a:rPr>
                        <a:t> </a:t>
                      </a:r>
                      <a:r>
                        <a:rPr lang="en-US" sz="1300" baseline="0" err="1">
                          <a:solidFill>
                            <a:schemeClr val="tx1"/>
                          </a:solidFill>
                          <a:latin typeface="Arial" panose="020B0604020202020204" pitchFamily="34" charset="0"/>
                          <a:cs typeface="Arial" panose="020B0604020202020204" pitchFamily="34" charset="0"/>
                        </a:rPr>
                        <a:t>tidak</a:t>
                      </a:r>
                      <a:r>
                        <a:rPr lang="en-US" sz="1300" baseline="0">
                          <a:solidFill>
                            <a:schemeClr val="tx1"/>
                          </a:solidFill>
                          <a:latin typeface="Arial" panose="020B0604020202020204" pitchFamily="34" charset="0"/>
                          <a:cs typeface="Arial" panose="020B0604020202020204" pitchFamily="34" charset="0"/>
                        </a:rPr>
                        <a:t> diterima</a:t>
                      </a:r>
                    </a:p>
                    <a:p>
                      <a:endParaRPr lang="en-US" sz="13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FF0000"/>
                          </a:solidFill>
                          <a:latin typeface="Arial" panose="020B0604020202020204" pitchFamily="34" charset="0"/>
                          <a:cs typeface="Arial" panose="020B0604020202020204" pitchFamily="34" charset="0"/>
                        </a:rPr>
                        <a:t>Sila </a:t>
                      </a:r>
                      <a:r>
                        <a:rPr lang="en-US" sz="1400" b="1" i="1">
                          <a:solidFill>
                            <a:srgbClr val="FF0000"/>
                          </a:solidFill>
                          <a:latin typeface="Arial" panose="020B0604020202020204" pitchFamily="34" charset="0"/>
                          <a:cs typeface="Arial" panose="020B0604020202020204" pitchFamily="34" charset="0"/>
                        </a:rPr>
                        <a:t>hyperlink</a:t>
                      </a:r>
                      <a:r>
                        <a:rPr lang="en-US" sz="1400" b="1">
                          <a:solidFill>
                            <a:srgbClr val="FF0000"/>
                          </a:solidFill>
                          <a:latin typeface="Arial" panose="020B0604020202020204" pitchFamily="34" charset="0"/>
                          <a:cs typeface="Arial" panose="020B0604020202020204" pitchFamily="34" charset="0"/>
                        </a:rPr>
                        <a:t> kepada slaid yang menyokong maklumat di atas</a:t>
                      </a:r>
                      <a:endParaRPr lang="en-US" sz="1100" b="1">
                        <a:solidFill>
                          <a:srgbClr val="FF0000"/>
                        </a:solidFill>
                        <a:latin typeface="Arial" panose="020B0604020202020204" pitchFamily="34" charset="0"/>
                        <a:cs typeface="Arial" panose="020B0604020202020204" pitchFamily="34" charset="0"/>
                      </a:endParaRPr>
                    </a:p>
                    <a:p>
                      <a:endParaRPr lang="en-MY" sz="13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23942752"/>
                  </a:ext>
                </a:extLst>
              </a:tr>
              <a:tr h="302661">
                <a:tc>
                  <a:txBody>
                    <a:bodyPr/>
                    <a:lstStyle/>
                    <a:p>
                      <a:pPr marL="36000" algn="ctr" fontAlgn="t">
                        <a:lnSpc>
                          <a:spcPct val="100000"/>
                        </a:lnSpc>
                      </a:pPr>
                      <a:r>
                        <a:rPr lang="en-MY" sz="1300" b="0" i="0" u="none" strike="noStrike">
                          <a:solidFill>
                            <a:srgbClr val="000000"/>
                          </a:solidFill>
                          <a:effectLst/>
                          <a:latin typeface="Arial" panose="020B0604020202020204" pitchFamily="34" charset="0"/>
                          <a:cs typeface="Arial" panose="020B0604020202020204" pitchFamily="34" charset="0"/>
                        </a:rPr>
                        <a:t>2.</a:t>
                      </a:r>
                      <a:endParaRPr lang="en-MY" sz="1300" b="0" i="0" u="none" strike="noStrike" dirty="0">
                        <a:solidFill>
                          <a:srgbClr val="000000"/>
                        </a:solidFill>
                        <a:effectLst/>
                        <a:latin typeface="Arial" panose="020B0604020202020204" pitchFamily="34" charset="0"/>
                        <a:cs typeface="Arial" panose="020B0604020202020204" pitchFamily="34" charset="0"/>
                      </a:endParaRPr>
                    </a:p>
                  </a:txBody>
                  <a:tcPr marL="5473" marR="5473" marT="5473" marB="0">
                    <a:lnL w="6350" cap="flat" cmpd="sng" algn="ctr">
                      <a:solidFill>
                        <a:srgbClr val="00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ms-MY"/>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ms-MY"/>
                    </a:p>
                  </a:txBody>
                  <a:tcPr marL="5473" marR="5473" marT="5473"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ms-MY"/>
                    </a:p>
                  </a:txBody>
                  <a:tcPr marL="5473" marR="5473" marT="5473" marB="0">
                    <a:lnL w="12700" cap="flat" cmpd="sng" algn="ctr">
                      <a:solidFill>
                        <a:schemeClr val="bg1">
                          <a:lumMod val="6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94117535"/>
                  </a:ext>
                </a:extLst>
              </a:tr>
            </a:tbl>
          </a:graphicData>
        </a:graphic>
      </p:graphicFrame>
      <p:graphicFrame>
        <p:nvGraphicFramePr>
          <p:cNvPr id="9" name="Table 2">
            <a:extLst>
              <a:ext uri="{FF2B5EF4-FFF2-40B4-BE49-F238E27FC236}">
                <a16:creationId xmlns:a16="http://schemas.microsoft.com/office/drawing/2014/main" id="{3676D167-A7F7-4C31-A6DB-A889B9CD4205}"/>
              </a:ext>
            </a:extLst>
          </p:cNvPr>
          <p:cNvGraphicFramePr>
            <a:graphicFrameLocks noGrp="1"/>
          </p:cNvGraphicFramePr>
          <p:nvPr>
            <p:extLst>
              <p:ext uri="{D42A27DB-BD31-4B8C-83A1-F6EECF244321}">
                <p14:modId xmlns:p14="http://schemas.microsoft.com/office/powerpoint/2010/main" val="1749580714"/>
              </p:ext>
            </p:extLst>
          </p:nvPr>
        </p:nvGraphicFramePr>
        <p:xfrm>
          <a:off x="277801" y="2526269"/>
          <a:ext cx="11636396" cy="4178644"/>
        </p:xfrm>
        <a:graphic>
          <a:graphicData uri="http://schemas.openxmlformats.org/drawingml/2006/table">
            <a:tbl>
              <a:tblPr firstRow="1" bandRow="1">
                <a:tableStyleId>{5940675A-B579-460E-94D1-54222C63F5DA}</a:tableStyleId>
              </a:tblPr>
              <a:tblGrid>
                <a:gridCol w="545691">
                  <a:extLst>
                    <a:ext uri="{9D8B030D-6E8A-4147-A177-3AD203B41FA5}">
                      <a16:colId xmlns:a16="http://schemas.microsoft.com/office/drawing/2014/main" val="3963823293"/>
                    </a:ext>
                  </a:extLst>
                </a:gridCol>
                <a:gridCol w="3508805">
                  <a:extLst>
                    <a:ext uri="{9D8B030D-6E8A-4147-A177-3AD203B41FA5}">
                      <a16:colId xmlns:a16="http://schemas.microsoft.com/office/drawing/2014/main" val="3038967922"/>
                    </a:ext>
                  </a:extLst>
                </a:gridCol>
                <a:gridCol w="2819400">
                  <a:extLst>
                    <a:ext uri="{9D8B030D-6E8A-4147-A177-3AD203B41FA5}">
                      <a16:colId xmlns:a16="http://schemas.microsoft.com/office/drawing/2014/main" val="2002560480"/>
                    </a:ext>
                  </a:extLst>
                </a:gridCol>
                <a:gridCol w="4762500">
                  <a:extLst>
                    <a:ext uri="{9D8B030D-6E8A-4147-A177-3AD203B41FA5}">
                      <a16:colId xmlns:a16="http://schemas.microsoft.com/office/drawing/2014/main" val="939710117"/>
                    </a:ext>
                  </a:extLst>
                </a:gridCol>
              </a:tblGrid>
              <a:tr h="144418">
                <a:tc>
                  <a:txBody>
                    <a:bodyPr/>
                    <a:lstStyle/>
                    <a:p>
                      <a:r>
                        <a:rPr lang="ms-MY" sz="800" b="1" noProof="0" dirty="0">
                          <a:latin typeface="Arial" panose="020B0604020202020204" pitchFamily="34" charset="0"/>
                          <a:cs typeface="Arial" panose="020B0604020202020204" pitchFamily="34" charset="0"/>
                        </a:rPr>
                        <a:t>BIL</a:t>
                      </a:r>
                      <a:endParaRPr lang="ms-MY" sz="800" b="1" noProof="0" dirty="0">
                        <a:solidFill>
                          <a:schemeClr val="tx1"/>
                        </a:solidFill>
                        <a:latin typeface="Arial" panose="020B0604020202020204" pitchFamily="34" charset="0"/>
                        <a:cs typeface="Arial" panose="020B0604020202020204" pitchFamily="34" charset="0"/>
                      </a:endParaRPr>
                    </a:p>
                  </a:txBody>
                  <a:tcPr anchor="ctr"/>
                </a:tc>
                <a:tc>
                  <a:txBody>
                    <a:bodyPr/>
                    <a:lstStyle/>
                    <a:p>
                      <a:r>
                        <a:rPr lang="ms-MY" sz="800" b="1" noProof="0" dirty="0">
                          <a:latin typeface="Arial" panose="020B0604020202020204" pitchFamily="34" charset="0"/>
                          <a:cs typeface="Arial" panose="020B0604020202020204" pitchFamily="34" charset="0"/>
                        </a:rPr>
                        <a:t>PERNYATAAN MASALAH</a:t>
                      </a:r>
                      <a:endParaRPr lang="ms-MY" sz="800" b="1" noProof="0" dirty="0">
                        <a:solidFill>
                          <a:schemeClr val="tx1"/>
                        </a:solidFill>
                        <a:latin typeface="Arial" panose="020B0604020202020204" pitchFamily="34" charset="0"/>
                        <a:cs typeface="Arial" panose="020B0604020202020204" pitchFamily="34" charset="0"/>
                      </a:endParaRPr>
                    </a:p>
                  </a:txBody>
                  <a:tcPr anchor="ctr"/>
                </a:tc>
                <a:tc>
                  <a:txBody>
                    <a:bodyPr/>
                    <a:lstStyle/>
                    <a:p>
                      <a:r>
                        <a:rPr lang="ms-MY" sz="800" b="1" noProof="0" dirty="0">
                          <a:latin typeface="Arial" panose="020B0604020202020204" pitchFamily="34" charset="0"/>
                          <a:cs typeface="Arial" panose="020B0604020202020204" pitchFamily="34" charset="0"/>
                        </a:rPr>
                        <a:t>RASIONAL/JUSTIFIKASI</a:t>
                      </a:r>
                      <a:endParaRPr lang="ms-MY" sz="800" b="1" noProof="0" dirty="0">
                        <a:solidFill>
                          <a:schemeClr val="tx1"/>
                        </a:solidFill>
                        <a:latin typeface="Arial" panose="020B0604020202020204" pitchFamily="34" charset="0"/>
                        <a:cs typeface="Arial" panose="020B0604020202020204" pitchFamily="34" charset="0"/>
                      </a:endParaRPr>
                    </a:p>
                  </a:txBody>
                  <a:tcPr anchor="ctr"/>
                </a:tc>
                <a:tc>
                  <a:txBody>
                    <a:bodyPr/>
                    <a:lstStyle/>
                    <a:p>
                      <a:r>
                        <a:rPr lang="ms-MY" sz="800" b="1" noProof="0" dirty="0">
                          <a:latin typeface="Arial" panose="020B0604020202020204" pitchFamily="34" charset="0"/>
                          <a:cs typeface="Arial" panose="020B0604020202020204" pitchFamily="34" charset="0"/>
                        </a:rPr>
                        <a:t>IMPLIKASI JIKA TIDAK DILULUSKAN</a:t>
                      </a:r>
                      <a:endParaRPr lang="ms-MY" sz="800" b="1" noProof="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2625858"/>
                  </a:ext>
                </a:extLst>
              </a:tr>
              <a:tr h="722088">
                <a:tc>
                  <a:txBody>
                    <a:bodyPr/>
                    <a:lstStyle/>
                    <a:p>
                      <a:pPr algn="ctr"/>
                      <a:r>
                        <a:rPr lang="ms-MY" sz="800" noProof="0" dirty="0">
                          <a:latin typeface="Arial" panose="020B0604020202020204" pitchFamily="34" charset="0"/>
                          <a:cs typeface="Arial" panose="020B0604020202020204" pitchFamily="34" charset="0"/>
                        </a:rPr>
                        <a:t>1</a:t>
                      </a:r>
                      <a:endParaRPr lang="ms-MY" sz="800" noProof="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ms-MY" sz="800" noProof="0" dirty="0">
                          <a:latin typeface="Arial" panose="020B0604020202020204" pitchFamily="34" charset="0"/>
                          <a:cs typeface="Arial" panose="020B0604020202020204" pitchFamily="34" charset="0"/>
                        </a:rPr>
                        <a:t>Server sedia ada yang telah berusia lebih daripada 15 tahun,</a:t>
                      </a:r>
                      <a:r>
                        <a:rPr lang="ms-MY" sz="800" baseline="0" noProof="0" dirty="0">
                          <a:latin typeface="Arial" panose="020B0604020202020204" pitchFamily="34" charset="0"/>
                          <a:cs typeface="Arial" panose="020B0604020202020204" pitchFamily="34" charset="0"/>
                        </a:rPr>
                        <a:t> </a:t>
                      </a:r>
                      <a:r>
                        <a:rPr lang="ms-MY" sz="800" i="1" noProof="0" dirty="0">
                          <a:latin typeface="Arial" panose="020B0604020202020204" pitchFamily="34" charset="0"/>
                          <a:cs typeface="Arial" panose="020B0604020202020204" pitchFamily="34" charset="0"/>
                        </a:rPr>
                        <a:t>end-of-life </a:t>
                      </a:r>
                      <a:r>
                        <a:rPr lang="ms-MY" sz="800" i="0" noProof="0" dirty="0">
                          <a:latin typeface="Arial" panose="020B0604020202020204" pitchFamily="34" charset="0"/>
                          <a:cs typeface="Arial" panose="020B0604020202020204" pitchFamily="34" charset="0"/>
                        </a:rPr>
                        <a:t>dan tiada sokongan dari pembekal (end-of-support).</a:t>
                      </a:r>
                    </a:p>
                    <a:p>
                      <a:pPr algn="just"/>
                      <a:endParaRPr lang="ms-MY" sz="800" noProof="0" dirty="0">
                        <a:latin typeface="Arial" panose="020B0604020202020204" pitchFamily="34" charset="0"/>
                        <a:cs typeface="Arial" panose="020B0604020202020204" pitchFamily="34" charset="0"/>
                      </a:endParaRPr>
                    </a:p>
                    <a:p>
                      <a:pPr algn="just"/>
                      <a:r>
                        <a:rPr lang="ms-MY" sz="800" u="sng" noProof="0" dirty="0">
                          <a:latin typeface="Arial" panose="020B0604020202020204" pitchFamily="34" charset="0"/>
                          <a:cs typeface="Arial" panose="020B0604020202020204" pitchFamily="34" charset="0"/>
                        </a:rPr>
                        <a:t>Statistik kegagalan sistem</a:t>
                      </a:r>
                      <a:r>
                        <a:rPr lang="ms-MY" sz="800" u="sng" baseline="0" noProof="0" dirty="0">
                          <a:latin typeface="Arial" panose="020B0604020202020204" pitchFamily="34" charset="0"/>
                          <a:cs typeface="Arial" panose="020B0604020202020204" pitchFamily="34" charset="0"/>
                        </a:rPr>
                        <a:t> </a:t>
                      </a:r>
                      <a:endParaRPr lang="ms-MY" sz="800" u="sng" noProof="0" dirty="0">
                        <a:latin typeface="Arial" panose="020B0604020202020204" pitchFamily="34" charset="0"/>
                        <a:cs typeface="Arial" panose="020B0604020202020204" pitchFamily="34" charset="0"/>
                      </a:endParaRPr>
                    </a:p>
                    <a:p>
                      <a:pPr algn="just"/>
                      <a:endParaRPr lang="ms-MY" sz="800" noProof="0" dirty="0">
                        <a:latin typeface="Arial" panose="020B0604020202020204" pitchFamily="34" charset="0"/>
                        <a:cs typeface="Arial" panose="020B0604020202020204" pitchFamily="34" charset="0"/>
                      </a:endParaRPr>
                    </a:p>
                    <a:p>
                      <a:pPr algn="just"/>
                      <a:endParaRPr lang="ms-MY" sz="800" noProof="0" dirty="0">
                        <a:latin typeface="Arial" panose="020B0604020202020204" pitchFamily="34" charset="0"/>
                        <a:cs typeface="Arial" panose="020B0604020202020204" pitchFamily="34" charset="0"/>
                      </a:endParaRPr>
                    </a:p>
                    <a:p>
                      <a:pPr algn="just"/>
                      <a:endParaRPr lang="ms-MY" sz="800" noProof="0" dirty="0">
                        <a:latin typeface="Arial" panose="020B0604020202020204" pitchFamily="34" charset="0"/>
                        <a:cs typeface="Arial" panose="020B0604020202020204" pitchFamily="34" charset="0"/>
                      </a:endParaRPr>
                    </a:p>
                    <a:p>
                      <a:pPr algn="just"/>
                      <a:endParaRPr lang="ms-MY" sz="800" noProof="0" dirty="0">
                        <a:solidFill>
                          <a:schemeClr val="tx1"/>
                        </a:solidFill>
                        <a:latin typeface="Arial" panose="020B0604020202020204" pitchFamily="34" charset="0"/>
                        <a:cs typeface="Arial" panose="020B0604020202020204" pitchFamily="34" charset="0"/>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800" dirty="0">
                          <a:latin typeface="Arial" panose="020B0604020202020204" pitchFamily="34" charset="0"/>
                          <a:cs typeface="Arial" panose="020B0604020202020204" pitchFamily="34" charset="0"/>
                        </a:rPr>
                        <a:t>Memastikan kesinambungan kecekapan</a:t>
                      </a:r>
                      <a:r>
                        <a:rPr lang="ms-MY" sz="800" baseline="0" dirty="0">
                          <a:latin typeface="Arial" panose="020B0604020202020204" pitchFamily="34" charset="0"/>
                          <a:cs typeface="Arial" panose="020B0604020202020204" pitchFamily="34" charset="0"/>
                        </a:rPr>
                        <a:t> dan keberkesanan sistem penyampaian perkhidmatan</a:t>
                      </a:r>
                      <a:r>
                        <a:rPr lang="ms-MY" sz="800" dirty="0">
                          <a:latin typeface="Arial" panose="020B0604020202020204" pitchFamily="34" charset="0"/>
                          <a:cs typeface="Arial" panose="020B0604020202020204" pitchFamily="34" charset="0"/>
                        </a:rPr>
                        <a:t>;</a:t>
                      </a:r>
                      <a:endParaRPr lang="ms-MY" sz="800" dirty="0">
                        <a:solidFill>
                          <a:schemeClr val="tx1"/>
                        </a:solidFill>
                        <a:latin typeface="Arial" panose="020B0604020202020204" pitchFamily="34" charset="0"/>
                        <a:cs typeface="Arial" panose="020B0604020202020204" pitchFamily="34" charset="0"/>
                      </a:endParaRPr>
                    </a:p>
                  </a:txBody>
                  <a:tcPr/>
                </a:tc>
                <a:tc>
                  <a:txBody>
                    <a:bodyPr/>
                    <a:lstStyle/>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ms-MY" sz="800" dirty="0">
                          <a:latin typeface="Arial" panose="020B0604020202020204" pitchFamily="34" charset="0"/>
                          <a:cs typeface="Arial" panose="020B0604020202020204" pitchFamily="34" charset="0"/>
                        </a:rPr>
                        <a:t>Proses pelesenan tidak dapat beroperasi jika kegagalan serius berlaku kepada server sedia ada.  Ini akan melibatkan gangguan kepada semua operasi</a:t>
                      </a:r>
                      <a:r>
                        <a:rPr lang="ms-MY" sz="800" baseline="0" dirty="0">
                          <a:latin typeface="Arial" panose="020B0604020202020204" pitchFamily="34" charset="0"/>
                          <a:cs typeface="Arial" panose="020B0604020202020204" pitchFamily="34" charset="0"/>
                        </a:rPr>
                        <a:t> agensi</a:t>
                      </a:r>
                      <a:r>
                        <a:rPr lang="ms-MY" sz="800" dirty="0">
                          <a:latin typeface="Arial" panose="020B0604020202020204" pitchFamily="34" charset="0"/>
                          <a:cs typeface="Arial" panose="020B0604020202020204" pitchFamily="34" charset="0"/>
                        </a:rPr>
                        <a:t> di seluruh Semenanjung sekaligus menyebabkan hasil negara tidak dapat dikutip.</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endParaRPr lang="ms-MY" sz="800" dirty="0">
                        <a:latin typeface="Arial" panose="020B0604020202020204" pitchFamily="34" charset="0"/>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ms-MY" sz="800" dirty="0">
                          <a:latin typeface="Arial" panose="020B0604020202020204" pitchFamily="34" charset="0"/>
                          <a:cs typeface="Arial" panose="020B0604020202020204" pitchFamily="34" charset="0"/>
                        </a:rPr>
                        <a:t>Ancaman ke atas sistem boleh berlaku pada bila-bila masa kerana sistem pengoperasian yang tidak lagi mempunyai sokongan (out of support) dan tidak dikemaskini.</a:t>
                      </a:r>
                      <a:endParaRPr lang="ms-MY" sz="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0308676"/>
                  </a:ext>
                </a:extLst>
              </a:tr>
              <a:tr h="557039">
                <a:tc>
                  <a:txBody>
                    <a:bodyPr/>
                    <a:lstStyle/>
                    <a:p>
                      <a:pPr algn="ctr"/>
                      <a:r>
                        <a:rPr lang="ms-MY" sz="800" noProof="0" dirty="0">
                          <a:latin typeface="Arial" panose="020B0604020202020204" pitchFamily="34" charset="0"/>
                          <a:cs typeface="Arial" panose="020B0604020202020204" pitchFamily="34" charset="0"/>
                        </a:rPr>
                        <a:t>2</a:t>
                      </a:r>
                      <a:endParaRPr lang="ms-MY" sz="8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s-MY" sz="800" baseline="0" noProof="0" dirty="0">
                          <a:latin typeface="Arial" panose="020B0604020202020204" pitchFamily="34" charset="0"/>
                          <a:cs typeface="Arial" panose="020B0604020202020204" pitchFamily="34" charset="0"/>
                        </a:rPr>
                        <a:t>Pemalsuan dokumen serta isu ‘runner’ mengenakan fi yang berlebihan kepada pengendali.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ms-MY" sz="800" baseline="0" noProof="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ms-MY" sz="800" u="sng" baseline="0" noProof="0" dirty="0">
                          <a:latin typeface="Arial" panose="020B0604020202020204" pitchFamily="34" charset="0"/>
                          <a:cs typeface="Arial" panose="020B0604020202020204" pitchFamily="34" charset="0"/>
                        </a:rPr>
                        <a:t>Kajian Kes: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800" u="none" baseline="0" noProof="0" dirty="0">
                          <a:latin typeface="Arial" panose="020B0604020202020204" pitchFamily="34" charset="0"/>
                          <a:cs typeface="Arial" panose="020B0604020202020204" pitchFamily="34" charset="0"/>
                        </a:rPr>
                        <a:t>Secara purata,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800" u="none" baseline="0" noProof="0" dirty="0">
                          <a:latin typeface="Arial" panose="020B0604020202020204" pitchFamily="34" charset="0"/>
                          <a:cs typeface="Arial" panose="020B0604020202020204" pitchFamily="34" charset="0"/>
                        </a:rPr>
                        <a:t>Ada kes di mana ...... </a:t>
                      </a:r>
                      <a:endParaRPr lang="ms-MY" sz="800" i="1" u="none" baseline="0" noProof="0" dirty="0">
                        <a:solidFill>
                          <a:schemeClr val="tx1"/>
                        </a:solidFill>
                        <a:latin typeface="Arial" panose="020B0604020202020204" pitchFamily="34" charset="0"/>
                        <a:cs typeface="Arial" panose="020B0604020202020204" pitchFamily="34" charset="0"/>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800" dirty="0">
                          <a:latin typeface="Arial" panose="020B0604020202020204" pitchFamily="34" charset="0"/>
                          <a:cs typeface="Arial" panose="020B0604020202020204" pitchFamily="34" charset="0"/>
                        </a:rPr>
                        <a:t>Pemalsuan dokumen dapat dipantau</a:t>
                      </a:r>
                      <a:r>
                        <a:rPr lang="ms-MY" sz="800" baseline="0" dirty="0">
                          <a:latin typeface="Arial" panose="020B0604020202020204" pitchFamily="34" charset="0"/>
                          <a:cs typeface="Arial" panose="020B0604020202020204" pitchFamily="34" charset="0"/>
                        </a:rPr>
                        <a:t> secara real-time</a:t>
                      </a:r>
                      <a:endParaRPr lang="ms-MY" sz="800" dirty="0">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ms-MY" sz="800" dirty="0">
                        <a:solidFill>
                          <a:schemeClr val="tx1"/>
                        </a:solidFill>
                        <a:latin typeface="Arial" panose="020B0604020202020204" pitchFamily="34" charset="0"/>
                        <a:cs typeface="Arial" panose="020B0604020202020204" pitchFamily="34" charset="0"/>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800" i="0" dirty="0">
                          <a:solidFill>
                            <a:schemeClr val="tx1"/>
                          </a:solidFill>
                          <a:latin typeface="Arial" panose="020B0604020202020204" pitchFamily="34" charset="0"/>
                          <a:cs typeface="Arial" panose="020B0604020202020204" pitchFamily="34" charset="0"/>
                        </a:rPr>
                        <a:t>Kerugian hasil Kerajaan daripada kutipan fi. </a:t>
                      </a:r>
                    </a:p>
                  </a:txBody>
                  <a:tcPr/>
                </a:tc>
                <a:extLst>
                  <a:ext uri="{0D108BD9-81ED-4DB2-BD59-A6C34878D82A}">
                    <a16:rowId xmlns:a16="http://schemas.microsoft.com/office/drawing/2014/main" val="3666896709"/>
                  </a:ext>
                </a:extLst>
              </a:tr>
              <a:tr h="335213">
                <a:tc>
                  <a:txBody>
                    <a:bodyPr/>
                    <a:lstStyle/>
                    <a:p>
                      <a:pPr algn="ctr"/>
                      <a:endParaRPr lang="en-MY" sz="800" dirty="0">
                        <a:latin typeface="Arial" pitchFamily="34" charset="0"/>
                        <a:cs typeface="Arial" pitchFamily="34" charset="0"/>
                      </a:endParaRPr>
                    </a:p>
                    <a:p>
                      <a:pPr algn="ctr"/>
                      <a:r>
                        <a:rPr lang="en-MY" sz="800" dirty="0">
                          <a:latin typeface="Arial" pitchFamily="34" charset="0"/>
                          <a:cs typeface="Arial" pitchFamily="34" charset="0"/>
                        </a:rPr>
                        <a:t>1.</a:t>
                      </a:r>
                    </a:p>
                  </a:txBody>
                  <a:tcPr/>
                </a:tc>
                <a:tc>
                  <a:txBody>
                    <a:bodyPr/>
                    <a:lstStyle/>
                    <a:p>
                      <a:pPr marL="0" indent="0">
                        <a:buNone/>
                      </a:pPr>
                      <a:r>
                        <a:rPr lang="ms-MY" sz="800" baseline="0" dirty="0">
                          <a:latin typeface="Arial" panose="020B0604020202020204" pitchFamily="34" charset="0"/>
                          <a:cs typeface="Arial" panose="020B0604020202020204" pitchFamily="34" charset="0"/>
                        </a:rPr>
                        <a:t>Kontrak sewaan sedia ada (sewa guna) akan tamat pada 30 Jun 2020 dan komputer akan dikembalikan kepada kontraktor.     </a:t>
                      </a:r>
                      <a:endParaRPr lang="ms-MY" sz="800" dirty="0">
                        <a:latin typeface="Arial" panose="020B0604020202020204" pitchFamily="34" charset="0"/>
                        <a:cs typeface="Arial" panose="020B0604020202020204" pitchFamily="34" charset="0"/>
                      </a:endParaRPr>
                    </a:p>
                  </a:txBody>
                  <a:tcPr/>
                </a:tc>
                <a:tc>
                  <a:txBody>
                    <a:bodyPr/>
                    <a:lstStyle/>
                    <a:p>
                      <a:pPr algn="l"/>
                      <a:r>
                        <a:rPr lang="ms-MY" sz="800" baseline="0" dirty="0">
                          <a:latin typeface="Arial" panose="020B0604020202020204" pitchFamily="34" charset="0"/>
                          <a:cs typeface="Arial" panose="020B0604020202020204" pitchFamily="34" charset="0"/>
                        </a:rPr>
                        <a:t>Memastikan kesinambungan perkhidmatan </a:t>
                      </a:r>
                      <a:r>
                        <a:rPr lang="ms-MY" sz="800" i="1" baseline="0" dirty="0">
                          <a:latin typeface="Arial" panose="020B0604020202020204" pitchFamily="34" charset="0"/>
                          <a:cs typeface="Arial" panose="020B0604020202020204" pitchFamily="34" charset="0"/>
                        </a:rPr>
                        <a:t>office automation </a:t>
                      </a:r>
                      <a:r>
                        <a:rPr lang="ms-MY" sz="800" baseline="0" dirty="0">
                          <a:latin typeface="Arial" panose="020B0604020202020204" pitchFamily="34" charset="0"/>
                          <a:cs typeface="Arial" panose="020B0604020202020204" pitchFamily="34" charset="0"/>
                        </a:rPr>
                        <a:t>pengguna.</a:t>
                      </a:r>
                      <a:endParaRPr lang="en-MY" sz="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800" i="1" baseline="0" dirty="0">
                          <a:latin typeface="Arial" panose="020B0604020202020204" pitchFamily="34" charset="0"/>
                          <a:cs typeface="Arial" panose="020B0604020202020204" pitchFamily="34" charset="0"/>
                        </a:rPr>
                        <a:t>Office Automation </a:t>
                      </a:r>
                      <a:r>
                        <a:rPr lang="ms-MY" sz="800" baseline="0" dirty="0">
                          <a:latin typeface="Arial" panose="020B0604020202020204" pitchFamily="34" charset="0"/>
                          <a:cs typeface="Arial" panose="020B0604020202020204" pitchFamily="34" charset="0"/>
                        </a:rPr>
                        <a:t>di Agensi A akan terganggu dan menyebabkan operasi Agensi A terjejas serta </a:t>
                      </a:r>
                      <a:r>
                        <a:rPr lang="ms-MY" sz="800" dirty="0">
                          <a:latin typeface="Arial" panose="020B0604020202020204" pitchFamily="34" charset="0"/>
                          <a:cs typeface="Arial" panose="020B0604020202020204" pitchFamily="34" charset="0"/>
                        </a:rPr>
                        <a:t>Pegawai dan kakitangan sokongan tidak mempunyai perkakasan</a:t>
                      </a:r>
                      <a:r>
                        <a:rPr lang="ms-MY" sz="800" baseline="0" dirty="0">
                          <a:latin typeface="Arial" panose="020B0604020202020204" pitchFamily="34" charset="0"/>
                          <a:cs typeface="Arial" panose="020B0604020202020204" pitchFamily="34" charset="0"/>
                        </a:rPr>
                        <a:t> ICT. </a:t>
                      </a:r>
                      <a:endParaRPr lang="ms-MY" sz="800" dirty="0">
                        <a:latin typeface="Arial" panose="020B0604020202020204" pitchFamily="34" charset="0"/>
                        <a:cs typeface="Arial" panose="020B0604020202020204" pitchFamily="34" charset="0"/>
                      </a:endParaRPr>
                    </a:p>
                    <a:p>
                      <a:pPr marL="0" indent="0" algn="l">
                        <a:lnSpc>
                          <a:spcPct val="107000"/>
                        </a:lnSpc>
                        <a:spcAft>
                          <a:spcPts val="0"/>
                        </a:spcAft>
                        <a:buFont typeface="Arial" panose="020B0604020202020204" pitchFamily="34" charset="0"/>
                        <a:buNone/>
                      </a:pPr>
                      <a:endParaRPr lang="en-MY" sz="8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07000"/>
                        </a:lnSpc>
                        <a:spcAft>
                          <a:spcPts val="0"/>
                        </a:spcAft>
                        <a:buFont typeface="Arial" panose="020B0604020202020204" pitchFamily="34" charset="0"/>
                        <a:buChar char="•"/>
                      </a:pPr>
                      <a:endParaRPr lang="en-MY" sz="8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60048876"/>
                  </a:ext>
                </a:extLst>
              </a:tr>
              <a:tr h="391991">
                <a:tc>
                  <a:txBody>
                    <a:bodyPr/>
                    <a:lstStyle/>
                    <a:p>
                      <a:pPr algn="ctr"/>
                      <a:r>
                        <a:rPr lang="en-US" sz="800" dirty="0">
                          <a:latin typeface="Arial" pitchFamily="34" charset="0"/>
                          <a:cs typeface="Arial" pitchFamily="34" charset="0"/>
                        </a:rPr>
                        <a:t>2</a:t>
                      </a:r>
                      <a:endParaRPr lang="en-MY" sz="800" dirty="0">
                        <a:latin typeface="Arial" pitchFamily="34" charset="0"/>
                        <a:cs typeface="Arial" pitchFamily="34" charset="0"/>
                      </a:endParaRPr>
                    </a:p>
                  </a:txBody>
                  <a:tcPr/>
                </a:tc>
                <a:tc>
                  <a:txBody>
                    <a:bodyPr/>
                    <a:lstStyle/>
                    <a:p>
                      <a:pPr marL="36000" indent="0" algn="l" fontAlgn="t">
                        <a:lnSpc>
                          <a:spcPct val="100000"/>
                        </a:lnSpc>
                        <a:buNone/>
                      </a:pPr>
                      <a:r>
                        <a:rPr lang="en-MY" sz="800" b="0" dirty="0" err="1">
                          <a:solidFill>
                            <a:schemeClr val="tx1"/>
                          </a:solidFill>
                          <a:latin typeface="Arial" panose="020B0604020202020204" pitchFamily="34" charset="0"/>
                          <a:cs typeface="Arial" panose="020B0604020202020204" pitchFamily="34" charset="0"/>
                        </a:rPr>
                        <a:t>Capaian</a:t>
                      </a:r>
                      <a:r>
                        <a:rPr lang="en-MY" sz="800" b="0" dirty="0">
                          <a:solidFill>
                            <a:schemeClr val="tx1"/>
                          </a:solidFill>
                          <a:latin typeface="Arial" panose="020B0604020202020204" pitchFamily="34" charset="0"/>
                          <a:cs typeface="Arial" panose="020B0604020202020204" pitchFamily="34" charset="0"/>
                        </a:rPr>
                        <a:t> </a:t>
                      </a:r>
                      <a:r>
                        <a:rPr lang="en-MY" sz="800" b="0" dirty="0" err="1">
                          <a:solidFill>
                            <a:schemeClr val="tx1"/>
                          </a:solidFill>
                          <a:latin typeface="Arial" panose="020B0604020202020204" pitchFamily="34" charset="0"/>
                          <a:cs typeface="Arial" panose="020B0604020202020204" pitchFamily="34" charset="0"/>
                        </a:rPr>
                        <a:t>ke</a:t>
                      </a:r>
                      <a:r>
                        <a:rPr lang="en-MY" sz="800" b="0" dirty="0">
                          <a:solidFill>
                            <a:schemeClr val="tx1"/>
                          </a:solidFill>
                          <a:latin typeface="Arial" panose="020B0604020202020204" pitchFamily="34" charset="0"/>
                          <a:cs typeface="Arial" panose="020B0604020202020204" pitchFamily="34" charset="0"/>
                        </a:rPr>
                        <a:t> internet </a:t>
                      </a:r>
                      <a:r>
                        <a:rPr lang="en-MY" sz="800" b="0" dirty="0" err="1">
                          <a:solidFill>
                            <a:schemeClr val="tx1"/>
                          </a:solidFill>
                          <a:latin typeface="Arial" panose="020B0604020202020204" pitchFamily="34" charset="0"/>
                          <a:cs typeface="Arial" panose="020B0604020202020204" pitchFamily="34" charset="0"/>
                        </a:rPr>
                        <a:t>adalah</a:t>
                      </a:r>
                      <a:r>
                        <a:rPr lang="en-MY" sz="800" b="0" baseline="0" dirty="0">
                          <a:solidFill>
                            <a:schemeClr val="tx1"/>
                          </a:solidFill>
                          <a:latin typeface="Arial" panose="020B0604020202020204" pitchFamily="34" charset="0"/>
                          <a:cs typeface="Arial" panose="020B0604020202020204" pitchFamily="34" charset="0"/>
                        </a:rPr>
                        <a:t> </a:t>
                      </a:r>
                      <a:r>
                        <a:rPr lang="en-MY" sz="800" b="0" baseline="0" dirty="0" err="1">
                          <a:solidFill>
                            <a:schemeClr val="tx1"/>
                          </a:solidFill>
                          <a:latin typeface="Arial" panose="020B0604020202020204" pitchFamily="34" charset="0"/>
                          <a:cs typeface="Arial" panose="020B0604020202020204" pitchFamily="34" charset="0"/>
                        </a:rPr>
                        <a:t>tidak</a:t>
                      </a:r>
                      <a:r>
                        <a:rPr lang="en-MY" sz="800" b="0" baseline="0" dirty="0">
                          <a:solidFill>
                            <a:schemeClr val="tx1"/>
                          </a:solidFill>
                          <a:latin typeface="Arial" panose="020B0604020202020204" pitchFamily="34" charset="0"/>
                          <a:cs typeface="Arial" panose="020B0604020202020204" pitchFamily="34" charset="0"/>
                        </a:rPr>
                        <a:t> </a:t>
                      </a:r>
                      <a:r>
                        <a:rPr lang="en-MY" sz="800" b="0" baseline="0" dirty="0" err="1">
                          <a:solidFill>
                            <a:schemeClr val="tx1"/>
                          </a:solidFill>
                          <a:latin typeface="Arial" panose="020B0604020202020204" pitchFamily="34" charset="0"/>
                          <a:cs typeface="Arial" panose="020B0604020202020204" pitchFamily="34" charset="0"/>
                        </a:rPr>
                        <a:t>menyeluruh</a:t>
                      </a:r>
                      <a:r>
                        <a:rPr lang="en-MY" sz="800" b="0" baseline="0" dirty="0">
                          <a:solidFill>
                            <a:schemeClr val="tx1"/>
                          </a:solidFill>
                          <a:latin typeface="Arial" panose="020B0604020202020204" pitchFamily="34" charset="0"/>
                          <a:cs typeface="Arial" panose="020B0604020202020204" pitchFamily="34" charset="0"/>
                        </a:rPr>
                        <a:t> di </a:t>
                      </a:r>
                      <a:r>
                        <a:rPr lang="en-MY" sz="800" b="0" baseline="0" dirty="0" err="1">
                          <a:solidFill>
                            <a:schemeClr val="tx1"/>
                          </a:solidFill>
                          <a:latin typeface="Arial" panose="020B0604020202020204" pitchFamily="34" charset="0"/>
                          <a:cs typeface="Arial" panose="020B0604020202020204" pitchFamily="34" charset="0"/>
                        </a:rPr>
                        <a:t>Agensi</a:t>
                      </a:r>
                      <a:r>
                        <a:rPr lang="en-MY" sz="800" b="0" baseline="0" dirty="0">
                          <a:solidFill>
                            <a:schemeClr val="tx1"/>
                          </a:solidFill>
                          <a:latin typeface="Arial" panose="020B0604020202020204" pitchFamily="34" charset="0"/>
                          <a:cs typeface="Arial" panose="020B0604020202020204" pitchFamily="34" charset="0"/>
                        </a:rPr>
                        <a:t> A </a:t>
                      </a:r>
                      <a:r>
                        <a:rPr lang="en-MY" sz="800" b="0" baseline="0" dirty="0" err="1">
                          <a:solidFill>
                            <a:schemeClr val="tx1"/>
                          </a:solidFill>
                          <a:latin typeface="Arial" panose="020B0604020202020204" pitchFamily="34" charset="0"/>
                          <a:cs typeface="Arial" panose="020B0604020202020204" pitchFamily="34" charset="0"/>
                        </a:rPr>
                        <a:t>disebabkan</a:t>
                      </a:r>
                      <a:r>
                        <a:rPr lang="en-MY" sz="800" b="0" baseline="0" dirty="0">
                          <a:solidFill>
                            <a:schemeClr val="tx1"/>
                          </a:solidFill>
                          <a:latin typeface="Arial" panose="020B0604020202020204" pitchFamily="34" charset="0"/>
                          <a:cs typeface="Arial" panose="020B0604020202020204" pitchFamily="34" charset="0"/>
                        </a:rPr>
                        <a:t> </a:t>
                      </a:r>
                      <a:r>
                        <a:rPr lang="en-MY" sz="800" b="0" baseline="0" dirty="0" err="1">
                          <a:solidFill>
                            <a:schemeClr val="tx1"/>
                          </a:solidFill>
                          <a:latin typeface="Arial" panose="020B0604020202020204" pitchFamily="34" charset="0"/>
                          <a:cs typeface="Arial" panose="020B0604020202020204" pitchFamily="34" charset="0"/>
                        </a:rPr>
                        <a:t>oleh</a:t>
                      </a:r>
                      <a:r>
                        <a:rPr lang="en-MY" sz="800" b="0" baseline="0" dirty="0">
                          <a:solidFill>
                            <a:schemeClr val="tx1"/>
                          </a:solidFill>
                          <a:latin typeface="Arial" panose="020B0604020202020204" pitchFamily="34" charset="0"/>
                          <a:cs typeface="Arial" panose="020B0604020202020204" pitchFamily="34" charset="0"/>
                        </a:rPr>
                        <a:t> </a:t>
                      </a:r>
                      <a:r>
                        <a:rPr lang="en-MY" sz="800" b="0" baseline="0" dirty="0" err="1">
                          <a:solidFill>
                            <a:schemeClr val="tx1"/>
                          </a:solidFill>
                          <a:latin typeface="Arial" panose="020B0604020202020204" pitchFamily="34" charset="0"/>
                          <a:cs typeface="Arial" panose="020B0604020202020204" pitchFamily="34" charset="0"/>
                        </a:rPr>
                        <a:t>perkakasan</a:t>
                      </a:r>
                      <a:r>
                        <a:rPr lang="en-MY" sz="800" b="0" baseline="0" dirty="0">
                          <a:solidFill>
                            <a:schemeClr val="tx1"/>
                          </a:solidFill>
                          <a:latin typeface="Arial" panose="020B0604020202020204" pitchFamily="34" charset="0"/>
                          <a:cs typeface="Arial" panose="020B0604020202020204" pitchFamily="34" charset="0"/>
                        </a:rPr>
                        <a:t> </a:t>
                      </a:r>
                      <a:r>
                        <a:rPr lang="en-MY" sz="800" b="0" baseline="0" dirty="0" err="1">
                          <a:solidFill>
                            <a:schemeClr val="tx1"/>
                          </a:solidFill>
                          <a:latin typeface="Arial" panose="020B0604020202020204" pitchFamily="34" charset="0"/>
                          <a:cs typeface="Arial" panose="020B0604020202020204" pitchFamily="34" charset="0"/>
                        </a:rPr>
                        <a:t>rosak</a:t>
                      </a:r>
                      <a:r>
                        <a:rPr lang="en-MY" sz="800" b="0" baseline="0" dirty="0">
                          <a:solidFill>
                            <a:schemeClr val="tx1"/>
                          </a:solidFill>
                          <a:latin typeface="Arial" panose="020B0604020202020204" pitchFamily="34" charset="0"/>
                          <a:cs typeface="Arial" panose="020B0604020202020204" pitchFamily="34" charset="0"/>
                        </a:rPr>
                        <a:t> </a:t>
                      </a:r>
                      <a:r>
                        <a:rPr lang="en-MY" sz="800" b="0" baseline="0" dirty="0" err="1">
                          <a:solidFill>
                            <a:schemeClr val="tx1"/>
                          </a:solidFill>
                          <a:latin typeface="Arial" panose="020B0604020202020204" pitchFamily="34" charset="0"/>
                          <a:cs typeface="Arial" panose="020B0604020202020204" pitchFamily="34" charset="0"/>
                        </a:rPr>
                        <a:t>dan</a:t>
                      </a:r>
                      <a:r>
                        <a:rPr lang="en-MY" sz="800" b="0" baseline="0" dirty="0">
                          <a:solidFill>
                            <a:schemeClr val="tx1"/>
                          </a:solidFill>
                          <a:latin typeface="Arial" panose="020B0604020202020204" pitchFamily="34" charset="0"/>
                          <a:cs typeface="Arial" panose="020B0604020202020204" pitchFamily="34" charset="0"/>
                        </a:rPr>
                        <a:t> </a:t>
                      </a:r>
                      <a:r>
                        <a:rPr lang="en-MY" sz="800" b="0" baseline="0" dirty="0" err="1">
                          <a:solidFill>
                            <a:schemeClr val="tx1"/>
                          </a:solidFill>
                          <a:latin typeface="Arial" panose="020B0604020202020204" pitchFamily="34" charset="0"/>
                          <a:cs typeface="Arial" panose="020B0604020202020204" pitchFamily="34" charset="0"/>
                        </a:rPr>
                        <a:t>tidak</a:t>
                      </a:r>
                      <a:r>
                        <a:rPr lang="en-MY" sz="800" b="0" baseline="0" dirty="0">
                          <a:solidFill>
                            <a:schemeClr val="tx1"/>
                          </a:solidFill>
                          <a:latin typeface="Arial" panose="020B0604020202020204" pitchFamily="34" charset="0"/>
                          <a:cs typeface="Arial" panose="020B0604020202020204" pitchFamily="34" charset="0"/>
                        </a:rPr>
                        <a:t> </a:t>
                      </a:r>
                      <a:r>
                        <a:rPr lang="en-MY" sz="800" b="0" baseline="0" dirty="0" err="1">
                          <a:solidFill>
                            <a:schemeClr val="tx1"/>
                          </a:solidFill>
                          <a:latin typeface="Arial" panose="020B0604020202020204" pitchFamily="34" charset="0"/>
                          <a:cs typeface="Arial" panose="020B0604020202020204" pitchFamily="34" charset="0"/>
                        </a:rPr>
                        <a:t>diganti</a:t>
                      </a:r>
                      <a:r>
                        <a:rPr lang="en-MY" sz="800" b="0" baseline="0" dirty="0">
                          <a:solidFill>
                            <a:schemeClr val="tx1"/>
                          </a:solidFill>
                          <a:latin typeface="Arial" panose="020B0604020202020204" pitchFamily="34" charset="0"/>
                          <a:cs typeface="Arial" panose="020B0604020202020204" pitchFamily="34" charset="0"/>
                        </a:rPr>
                        <a:t>.</a:t>
                      </a:r>
                      <a:endParaRPr lang="en-MY" sz="800" b="0" dirty="0">
                        <a:solidFill>
                          <a:schemeClr val="tx1"/>
                        </a:solidFill>
                        <a:latin typeface="Arial" panose="020B0604020202020204" pitchFamily="34" charset="0"/>
                        <a:cs typeface="Arial" panose="020B0604020202020204" pitchFamily="34" charset="0"/>
                      </a:endParaRPr>
                    </a:p>
                  </a:txBody>
                  <a:tcPr/>
                </a:tc>
                <a:tc>
                  <a:txBody>
                    <a:bodyPr/>
                    <a:lstStyle/>
                    <a:p>
                      <a:pPr marL="36000" marR="0" lvl="0" indent="0" algn="l" defTabSz="914400" rtl="0" eaLnBrk="1" fontAlgn="t" latinLnBrk="0" hangingPunct="1">
                        <a:lnSpc>
                          <a:spcPct val="100000"/>
                        </a:lnSpc>
                        <a:spcBef>
                          <a:spcPts val="0"/>
                        </a:spcBef>
                        <a:spcAft>
                          <a:spcPts val="0"/>
                        </a:spcAft>
                        <a:buClrTx/>
                        <a:buSzTx/>
                        <a:buFont typeface="+mj-lt"/>
                        <a:buNone/>
                        <a:tabLst/>
                        <a:defRPr/>
                      </a:pPr>
                      <a:r>
                        <a:rPr lang="en-MY" sz="800" b="0" dirty="0" err="1">
                          <a:latin typeface="Arial" panose="020B0604020202020204" pitchFamily="34" charset="0"/>
                          <a:cs typeface="Arial" panose="020B0604020202020204" pitchFamily="34" charset="0"/>
                        </a:rPr>
                        <a:t>Meluaskan</a:t>
                      </a:r>
                      <a:r>
                        <a:rPr lang="en-MY" sz="800" b="0" dirty="0">
                          <a:latin typeface="Arial" panose="020B0604020202020204" pitchFamily="34" charset="0"/>
                          <a:cs typeface="Arial" panose="020B0604020202020204" pitchFamily="34" charset="0"/>
                        </a:rPr>
                        <a:t> </a:t>
                      </a:r>
                      <a:r>
                        <a:rPr lang="en-MY" sz="800" b="0" dirty="0" err="1">
                          <a:latin typeface="Arial" panose="020B0604020202020204" pitchFamily="34" charset="0"/>
                          <a:cs typeface="Arial" panose="020B0604020202020204" pitchFamily="34" charset="0"/>
                        </a:rPr>
                        <a:t>kemudahan</a:t>
                      </a:r>
                      <a:r>
                        <a:rPr lang="en-MY" sz="800" b="0" dirty="0">
                          <a:latin typeface="Arial" panose="020B0604020202020204" pitchFamily="34" charset="0"/>
                          <a:cs typeface="Arial" panose="020B0604020202020204" pitchFamily="34" charset="0"/>
                        </a:rPr>
                        <a:t> Internet di </a:t>
                      </a:r>
                      <a:r>
                        <a:rPr lang="en-MY" sz="800" b="0" dirty="0" err="1">
                          <a:latin typeface="Arial" panose="020B0604020202020204" pitchFamily="34" charset="0"/>
                          <a:cs typeface="Arial" panose="020B0604020202020204" pitchFamily="34" charset="0"/>
                        </a:rPr>
                        <a:t>seluruh</a:t>
                      </a:r>
                      <a:r>
                        <a:rPr lang="en-MY" sz="800" b="0" dirty="0">
                          <a:latin typeface="Arial" panose="020B0604020202020204" pitchFamily="34" charset="0"/>
                          <a:cs typeface="Arial" panose="020B0604020202020204" pitchFamily="34" charset="0"/>
                        </a:rPr>
                        <a:t> </a:t>
                      </a:r>
                      <a:r>
                        <a:rPr lang="en-MY" sz="800" b="0" dirty="0" err="1">
                          <a:latin typeface="Arial" panose="020B0604020202020204" pitchFamily="34" charset="0"/>
                          <a:cs typeface="Arial" panose="020B0604020202020204" pitchFamily="34" charset="0"/>
                        </a:rPr>
                        <a:t>kawasan</a:t>
                      </a:r>
                      <a:r>
                        <a:rPr lang="en-MY" sz="800" b="0" dirty="0">
                          <a:latin typeface="Arial" panose="020B0604020202020204" pitchFamily="34" charset="0"/>
                          <a:cs typeface="Arial" panose="020B0604020202020204" pitchFamily="34" charset="0"/>
                        </a:rPr>
                        <a:t> </a:t>
                      </a:r>
                      <a:r>
                        <a:rPr lang="en-MY" sz="800" b="0" dirty="0" err="1">
                          <a:latin typeface="Arial" panose="020B0604020202020204" pitchFamily="34" charset="0"/>
                          <a:cs typeface="Arial" panose="020B0604020202020204" pitchFamily="34" charset="0"/>
                        </a:rPr>
                        <a:t>Institut</a:t>
                      </a:r>
                      <a:r>
                        <a:rPr lang="en-MY" sz="800" b="0" dirty="0">
                          <a:latin typeface="Arial" panose="020B0604020202020204" pitchFamily="34" charset="0"/>
                          <a:cs typeface="Arial" panose="020B0604020202020204" pitchFamily="34" charset="0"/>
                        </a:rPr>
                        <a:t> (WIFI </a:t>
                      </a:r>
                      <a:r>
                        <a:rPr lang="en-MY" sz="800" b="0" i="1" dirty="0">
                          <a:latin typeface="Arial" panose="020B0604020202020204" pitchFamily="34" charset="0"/>
                          <a:cs typeface="Arial" panose="020B0604020202020204" pitchFamily="34" charset="0"/>
                        </a:rPr>
                        <a:t>Zone</a:t>
                      </a:r>
                      <a:r>
                        <a:rPr lang="en-MY" sz="800" b="0" dirty="0">
                          <a:latin typeface="Arial" panose="020B0604020202020204" pitchFamily="34" charset="0"/>
                          <a:cs typeface="Arial" panose="020B0604020202020204" pitchFamily="34" charset="0"/>
                        </a:rPr>
                        <a:t>) </a:t>
                      </a:r>
                      <a:r>
                        <a:rPr lang="en-MY" sz="800" b="0" dirty="0" err="1">
                          <a:latin typeface="Arial" panose="020B0604020202020204" pitchFamily="34" charset="0"/>
                          <a:cs typeface="Arial" panose="020B0604020202020204" pitchFamily="34" charset="0"/>
                        </a:rPr>
                        <a:t>terutamanya</a:t>
                      </a:r>
                      <a:r>
                        <a:rPr lang="en-MY" sz="800" b="0" dirty="0">
                          <a:latin typeface="Arial" panose="020B0604020202020204" pitchFamily="34" charset="0"/>
                          <a:cs typeface="Arial" panose="020B0604020202020204" pitchFamily="34" charset="0"/>
                        </a:rPr>
                        <a:t> </a:t>
                      </a:r>
                      <a:r>
                        <a:rPr lang="en-MY" sz="800" b="0" dirty="0" err="1">
                          <a:latin typeface="Arial" panose="020B0604020202020204" pitchFamily="34" charset="0"/>
                          <a:cs typeface="Arial" panose="020B0604020202020204" pitchFamily="34" charset="0"/>
                        </a:rPr>
                        <a:t>kepada</a:t>
                      </a:r>
                      <a:r>
                        <a:rPr lang="en-MY" sz="800" b="0" dirty="0">
                          <a:latin typeface="Arial" panose="020B0604020202020204" pitchFamily="34" charset="0"/>
                          <a:cs typeface="Arial" panose="020B0604020202020204" pitchFamily="34" charset="0"/>
                        </a:rPr>
                        <a:t> </a:t>
                      </a:r>
                      <a:r>
                        <a:rPr lang="en-MY" sz="800" b="0" dirty="0" err="1">
                          <a:latin typeface="Arial" panose="020B0604020202020204" pitchFamily="34" charset="0"/>
                          <a:cs typeface="Arial" panose="020B0604020202020204" pitchFamily="34" charset="0"/>
                        </a:rPr>
                        <a:t>pelajar</a:t>
                      </a:r>
                      <a:r>
                        <a:rPr lang="en-MY" sz="800" b="0" dirty="0">
                          <a:latin typeface="Arial" panose="020B0604020202020204" pitchFamily="34" charset="0"/>
                          <a:cs typeface="Arial" panose="020B0604020202020204" pitchFamily="34" charset="0"/>
                        </a:rPr>
                        <a:t> di XX</a:t>
                      </a:r>
                      <a:r>
                        <a:rPr lang="en-MY" sz="800" b="0" baseline="0" dirty="0">
                          <a:latin typeface="Arial" panose="020B0604020202020204" pitchFamily="34" charset="0"/>
                          <a:cs typeface="Arial" panose="020B0604020202020204" pitchFamily="34" charset="0"/>
                        </a:rPr>
                        <a:t> </a:t>
                      </a:r>
                      <a:r>
                        <a:rPr lang="en-MY" sz="800" b="0" baseline="0" dirty="0" err="1">
                          <a:latin typeface="Arial" panose="020B0604020202020204" pitchFamily="34" charset="0"/>
                          <a:cs typeface="Arial" panose="020B0604020202020204" pitchFamily="34" charset="0"/>
                        </a:rPr>
                        <a:t>bagi</a:t>
                      </a:r>
                      <a:r>
                        <a:rPr lang="en-MY" sz="800" b="0" baseline="0" dirty="0">
                          <a:latin typeface="Arial" panose="020B0604020202020204" pitchFamily="34" charset="0"/>
                          <a:cs typeface="Arial" panose="020B0604020202020204" pitchFamily="34" charset="0"/>
                        </a:rPr>
                        <a:t> </a:t>
                      </a:r>
                      <a:r>
                        <a:rPr lang="en-MY" sz="800" b="0" baseline="0" dirty="0" err="1">
                          <a:latin typeface="Arial" panose="020B0604020202020204" pitchFamily="34" charset="0"/>
                          <a:cs typeface="Arial" panose="020B0604020202020204" pitchFamily="34" charset="0"/>
                        </a:rPr>
                        <a:t>memastikan</a:t>
                      </a:r>
                      <a:r>
                        <a:rPr lang="en-MY" sz="800" b="0" baseline="0" dirty="0">
                          <a:latin typeface="Arial" panose="020B0604020202020204" pitchFamily="34" charset="0"/>
                          <a:cs typeface="Arial" panose="020B0604020202020204" pitchFamily="34" charset="0"/>
                        </a:rPr>
                        <a:t> </a:t>
                      </a:r>
                      <a:r>
                        <a:rPr lang="en-MY" sz="800" b="0" baseline="0" dirty="0" err="1">
                          <a:latin typeface="Arial" panose="020B0604020202020204" pitchFamily="34" charset="0"/>
                          <a:cs typeface="Arial" panose="020B0604020202020204" pitchFamily="34" charset="0"/>
                        </a:rPr>
                        <a:t>akses</a:t>
                      </a:r>
                      <a:r>
                        <a:rPr lang="en-MY" sz="800" b="0" baseline="0" dirty="0">
                          <a:latin typeface="Arial" panose="020B0604020202020204" pitchFamily="34" charset="0"/>
                          <a:cs typeface="Arial" panose="020B0604020202020204" pitchFamily="34" charset="0"/>
                        </a:rPr>
                        <a:t> </a:t>
                      </a:r>
                      <a:r>
                        <a:rPr lang="en-MY" sz="800" b="0" baseline="0" dirty="0" err="1">
                          <a:latin typeface="Arial" panose="020B0604020202020204" pitchFamily="34" charset="0"/>
                          <a:cs typeface="Arial" panose="020B0604020202020204" pitchFamily="34" charset="0"/>
                        </a:rPr>
                        <a:t>ke</a:t>
                      </a:r>
                      <a:r>
                        <a:rPr lang="en-MY" sz="800" b="0" baseline="0" dirty="0">
                          <a:latin typeface="Arial" panose="020B0604020202020204" pitchFamily="34" charset="0"/>
                          <a:cs typeface="Arial" panose="020B0604020202020204" pitchFamily="34" charset="0"/>
                        </a:rPr>
                        <a:t> </a:t>
                      </a:r>
                      <a:r>
                        <a:rPr lang="en-MY" sz="800" b="0" baseline="0" dirty="0" err="1">
                          <a:latin typeface="Arial" panose="020B0604020202020204" pitchFamily="34" charset="0"/>
                          <a:cs typeface="Arial" panose="020B0604020202020204" pitchFamily="34" charset="0"/>
                        </a:rPr>
                        <a:t>Sistem</a:t>
                      </a:r>
                      <a:r>
                        <a:rPr lang="en-MY" sz="800" b="0" baseline="0" dirty="0">
                          <a:latin typeface="Arial" panose="020B0604020202020204" pitchFamily="34" charset="0"/>
                          <a:cs typeface="Arial" panose="020B0604020202020204" pitchFamily="34" charset="0"/>
                        </a:rPr>
                        <a:t> X </a:t>
                      </a:r>
                      <a:r>
                        <a:rPr lang="en-MY" sz="800" b="0" baseline="0" dirty="0" err="1">
                          <a:latin typeface="Arial" panose="020B0604020202020204" pitchFamily="34" charset="0"/>
                          <a:cs typeface="Arial" panose="020B0604020202020204" pitchFamily="34" charset="0"/>
                        </a:rPr>
                        <a:t>akan</a:t>
                      </a:r>
                      <a:r>
                        <a:rPr lang="en-MY" sz="800" b="0" baseline="0" dirty="0">
                          <a:latin typeface="Arial" panose="020B0604020202020204" pitchFamily="34" charset="0"/>
                          <a:cs typeface="Arial" panose="020B0604020202020204" pitchFamily="34" charset="0"/>
                        </a:rPr>
                        <a:t> </a:t>
                      </a:r>
                      <a:r>
                        <a:rPr lang="en-MY" sz="800" b="0" baseline="0" dirty="0" err="1">
                          <a:latin typeface="Arial" panose="020B0604020202020204" pitchFamily="34" charset="0"/>
                          <a:cs typeface="Arial" panose="020B0604020202020204" pitchFamily="34" charset="0"/>
                        </a:rPr>
                        <a:t>lebih</a:t>
                      </a:r>
                      <a:r>
                        <a:rPr lang="en-MY" sz="800" b="0" baseline="0" dirty="0">
                          <a:latin typeface="Arial" panose="020B0604020202020204" pitchFamily="34" charset="0"/>
                          <a:cs typeface="Arial" panose="020B0604020202020204" pitchFamily="34" charset="0"/>
                        </a:rPr>
                        <a:t> </a:t>
                      </a:r>
                      <a:r>
                        <a:rPr lang="en-MY" sz="800" b="0" baseline="0" dirty="0" err="1">
                          <a:latin typeface="Arial" panose="020B0604020202020204" pitchFamily="34" charset="0"/>
                          <a:cs typeface="Arial" panose="020B0604020202020204" pitchFamily="34" charset="0"/>
                        </a:rPr>
                        <a:t>meningkat</a:t>
                      </a:r>
                      <a:r>
                        <a:rPr lang="en-MY" sz="800" b="0" baseline="0" dirty="0">
                          <a:latin typeface="Arial" panose="020B0604020202020204" pitchFamily="34" charset="0"/>
                          <a:cs typeface="Arial" panose="020B0604020202020204" pitchFamily="34" charset="0"/>
                        </a:rPr>
                        <a:t>.</a:t>
                      </a:r>
                    </a:p>
                  </a:txBody>
                  <a:tcPr/>
                </a:tc>
                <a:tc>
                  <a:txBody>
                    <a:bodyPr/>
                    <a:lstStyle/>
                    <a:p>
                      <a:pPr marL="378900" marR="0" lvl="0" indent="-342900" algn="l" defTabSz="914400" rtl="0" eaLnBrk="1" fontAlgn="t" latinLnBrk="0" hangingPunct="1">
                        <a:lnSpc>
                          <a:spcPct val="100000"/>
                        </a:lnSpc>
                        <a:spcBef>
                          <a:spcPts val="0"/>
                        </a:spcBef>
                        <a:spcAft>
                          <a:spcPts val="0"/>
                        </a:spcAft>
                        <a:buClrTx/>
                        <a:buSzTx/>
                        <a:buFont typeface="+mj-lt"/>
                        <a:buAutoNum type="alphaLcParenR"/>
                        <a:tabLst/>
                        <a:defRPr/>
                      </a:pPr>
                      <a:r>
                        <a:rPr lang="en-US" sz="800" b="0" dirty="0" err="1">
                          <a:solidFill>
                            <a:schemeClr val="tx1"/>
                          </a:solidFill>
                          <a:latin typeface="Arial" panose="020B0604020202020204" pitchFamily="34" charset="0"/>
                          <a:cs typeface="Arial" panose="020B0604020202020204" pitchFamily="34" charset="0"/>
                        </a:rPr>
                        <a:t>Sistem</a:t>
                      </a:r>
                      <a:r>
                        <a:rPr lang="en-US" sz="800" b="0" dirty="0">
                          <a:solidFill>
                            <a:schemeClr val="tx1"/>
                          </a:solidFill>
                          <a:latin typeface="Arial" panose="020B0604020202020204" pitchFamily="34" charset="0"/>
                          <a:cs typeface="Arial" panose="020B0604020202020204" pitchFamily="34" charset="0"/>
                        </a:rPr>
                        <a:t> </a:t>
                      </a:r>
                      <a:r>
                        <a:rPr lang="en-US" sz="800" b="0" dirty="0" err="1">
                          <a:solidFill>
                            <a:schemeClr val="tx1"/>
                          </a:solidFill>
                          <a:latin typeface="Arial" panose="020B0604020202020204" pitchFamily="34" charset="0"/>
                          <a:cs typeface="Arial" panose="020B0604020202020204" pitchFamily="34" charset="0"/>
                        </a:rPr>
                        <a:t>penyampaian</a:t>
                      </a:r>
                      <a:r>
                        <a:rPr lang="en-US" sz="800" b="0" dirty="0">
                          <a:solidFill>
                            <a:schemeClr val="tx1"/>
                          </a:solidFill>
                          <a:latin typeface="Arial" panose="020B0604020202020204" pitchFamily="34" charset="0"/>
                          <a:cs typeface="Arial" panose="020B0604020202020204" pitchFamily="34" charset="0"/>
                        </a:rPr>
                        <a:t> </a:t>
                      </a:r>
                      <a:r>
                        <a:rPr lang="en-US" sz="800" b="0" dirty="0" err="1">
                          <a:solidFill>
                            <a:schemeClr val="tx1"/>
                          </a:solidFill>
                          <a:latin typeface="Arial" panose="020B0604020202020204" pitchFamily="34" charset="0"/>
                          <a:cs typeface="Arial" panose="020B0604020202020204" pitchFamily="34" charset="0"/>
                        </a:rPr>
                        <a:t>akan</a:t>
                      </a:r>
                      <a:r>
                        <a:rPr lang="en-US" sz="800" b="0" dirty="0">
                          <a:solidFill>
                            <a:schemeClr val="tx1"/>
                          </a:solidFill>
                          <a:latin typeface="Arial" panose="020B0604020202020204" pitchFamily="34" charset="0"/>
                          <a:cs typeface="Arial" panose="020B0604020202020204" pitchFamily="34" charset="0"/>
                        </a:rPr>
                        <a:t> </a:t>
                      </a:r>
                      <a:r>
                        <a:rPr lang="en-US" sz="800" b="0" dirty="0" err="1">
                          <a:solidFill>
                            <a:schemeClr val="tx1"/>
                          </a:solidFill>
                          <a:latin typeface="Arial" panose="020B0604020202020204" pitchFamily="34" charset="0"/>
                          <a:cs typeface="Arial" panose="020B0604020202020204" pitchFamily="34" charset="0"/>
                        </a:rPr>
                        <a:t>terjejas</a:t>
                      </a:r>
                      <a:r>
                        <a:rPr lang="en-US" sz="800" b="0" dirty="0">
                          <a:solidFill>
                            <a:schemeClr val="tx1"/>
                          </a:solidFill>
                          <a:latin typeface="Arial" panose="020B0604020202020204" pitchFamily="34" charset="0"/>
                          <a:cs typeface="Arial" panose="020B0604020202020204" pitchFamily="34" charset="0"/>
                        </a:rPr>
                        <a:t> </a:t>
                      </a:r>
                    </a:p>
                    <a:p>
                      <a:pPr marL="378900" marR="0" lvl="0" indent="-342900" algn="l" defTabSz="914400" rtl="0" eaLnBrk="1" fontAlgn="t" latinLnBrk="0" hangingPunct="1">
                        <a:lnSpc>
                          <a:spcPct val="100000"/>
                        </a:lnSpc>
                        <a:spcBef>
                          <a:spcPts val="0"/>
                        </a:spcBef>
                        <a:spcAft>
                          <a:spcPts val="0"/>
                        </a:spcAft>
                        <a:buClrTx/>
                        <a:buSzTx/>
                        <a:buFont typeface="+mj-lt"/>
                        <a:buAutoNum type="alphaLcParenR"/>
                        <a:tabLst/>
                        <a:defRPr/>
                      </a:pPr>
                      <a:r>
                        <a:rPr lang="en-US" sz="800" b="0" dirty="0" err="1">
                          <a:solidFill>
                            <a:schemeClr val="tx1"/>
                          </a:solidFill>
                          <a:latin typeface="Arial" panose="020B0604020202020204" pitchFamily="34" charset="0"/>
                          <a:cs typeface="Arial" panose="020B0604020202020204" pitchFamily="34" charset="0"/>
                        </a:rPr>
                        <a:t>Tiada</a:t>
                      </a:r>
                      <a:r>
                        <a:rPr lang="en-US" sz="800" b="0" baseline="0" dirty="0">
                          <a:solidFill>
                            <a:schemeClr val="tx1"/>
                          </a:solidFill>
                          <a:latin typeface="Arial" panose="020B0604020202020204" pitchFamily="34" charset="0"/>
                          <a:cs typeface="Arial" panose="020B0604020202020204" pitchFamily="34" charset="0"/>
                        </a:rPr>
                        <a:t> </a:t>
                      </a:r>
                      <a:r>
                        <a:rPr lang="en-US" sz="800" b="0" baseline="0" dirty="0" err="1">
                          <a:solidFill>
                            <a:schemeClr val="tx1"/>
                          </a:solidFill>
                          <a:latin typeface="Arial" panose="020B0604020202020204" pitchFamily="34" charset="0"/>
                          <a:cs typeface="Arial" panose="020B0604020202020204" pitchFamily="34" charset="0"/>
                        </a:rPr>
                        <a:t>sokongan</a:t>
                      </a:r>
                      <a:r>
                        <a:rPr lang="en-US" sz="800" b="0" baseline="0" dirty="0">
                          <a:solidFill>
                            <a:schemeClr val="tx1"/>
                          </a:solidFill>
                          <a:latin typeface="Arial" panose="020B0604020202020204" pitchFamily="34" charset="0"/>
                          <a:cs typeface="Arial" panose="020B0604020202020204" pitchFamily="34" charset="0"/>
                        </a:rPr>
                        <a:t> </a:t>
                      </a:r>
                      <a:r>
                        <a:rPr lang="en-US" sz="800" b="0" baseline="0" dirty="0" err="1">
                          <a:solidFill>
                            <a:schemeClr val="tx1"/>
                          </a:solidFill>
                          <a:latin typeface="Arial" panose="020B0604020202020204" pitchFamily="34" charset="0"/>
                          <a:cs typeface="Arial" panose="020B0604020202020204" pitchFamily="34" charset="0"/>
                        </a:rPr>
                        <a:t>kepada</a:t>
                      </a:r>
                      <a:r>
                        <a:rPr lang="en-US" sz="800" b="0" baseline="0" dirty="0">
                          <a:solidFill>
                            <a:schemeClr val="tx1"/>
                          </a:solidFill>
                          <a:latin typeface="Arial" panose="020B0604020202020204" pitchFamily="34" charset="0"/>
                          <a:cs typeface="Arial" panose="020B0604020202020204" pitchFamily="34" charset="0"/>
                        </a:rPr>
                        <a:t> </a:t>
                      </a:r>
                      <a:r>
                        <a:rPr lang="en-US" sz="800" b="0" baseline="0" dirty="0" err="1">
                          <a:solidFill>
                            <a:schemeClr val="tx1"/>
                          </a:solidFill>
                          <a:latin typeface="Arial" panose="020B0604020202020204" pitchFamily="34" charset="0"/>
                          <a:cs typeface="Arial" panose="020B0604020202020204" pitchFamily="34" charset="0"/>
                        </a:rPr>
                        <a:t>pembelajaran</a:t>
                      </a:r>
                      <a:r>
                        <a:rPr lang="en-US" sz="800" b="0" baseline="0" dirty="0">
                          <a:solidFill>
                            <a:schemeClr val="tx1"/>
                          </a:solidFill>
                          <a:latin typeface="Arial" panose="020B0604020202020204" pitchFamily="34" charset="0"/>
                          <a:cs typeface="Arial" panose="020B0604020202020204" pitchFamily="34" charset="0"/>
                        </a:rPr>
                        <a:t> </a:t>
                      </a:r>
                      <a:r>
                        <a:rPr lang="en-US" sz="800" b="0" baseline="0" dirty="0" err="1">
                          <a:solidFill>
                            <a:schemeClr val="tx1"/>
                          </a:solidFill>
                          <a:latin typeface="Arial" panose="020B0604020202020204" pitchFamily="34" charset="0"/>
                          <a:cs typeface="Arial" panose="020B0604020202020204" pitchFamily="34" charset="0"/>
                        </a:rPr>
                        <a:t>atas</a:t>
                      </a:r>
                      <a:r>
                        <a:rPr lang="en-US" sz="800" b="0" baseline="0" dirty="0">
                          <a:solidFill>
                            <a:schemeClr val="tx1"/>
                          </a:solidFill>
                          <a:latin typeface="Arial" panose="020B0604020202020204" pitchFamily="34" charset="0"/>
                          <a:cs typeface="Arial" panose="020B0604020202020204" pitchFamily="34" charset="0"/>
                        </a:rPr>
                        <a:t> </a:t>
                      </a:r>
                      <a:r>
                        <a:rPr lang="en-US" sz="800" b="0" baseline="0" dirty="0" err="1">
                          <a:solidFill>
                            <a:schemeClr val="tx1"/>
                          </a:solidFill>
                          <a:latin typeface="Arial" panose="020B0604020202020204" pitchFamily="34" charset="0"/>
                          <a:cs typeface="Arial" panose="020B0604020202020204" pitchFamily="34" charset="0"/>
                        </a:rPr>
                        <a:t>talian</a:t>
                      </a:r>
                      <a:r>
                        <a:rPr lang="en-US" sz="800" b="0" baseline="0" dirty="0">
                          <a:solidFill>
                            <a:schemeClr val="tx1"/>
                          </a:solidFill>
                          <a:latin typeface="Arial" panose="020B0604020202020204" pitchFamily="34" charset="0"/>
                          <a:cs typeface="Arial" panose="020B0604020202020204" pitchFamily="34" charset="0"/>
                        </a:rPr>
                        <a:t> </a:t>
                      </a:r>
                      <a:r>
                        <a:rPr lang="en-US" sz="800" b="0" baseline="0" err="1">
                          <a:solidFill>
                            <a:schemeClr val="tx1"/>
                          </a:solidFill>
                          <a:latin typeface="Arial" panose="020B0604020202020204" pitchFamily="34" charset="0"/>
                          <a:cs typeface="Arial" panose="020B0604020202020204" pitchFamily="34" charset="0"/>
                        </a:rPr>
                        <a:t>dan</a:t>
                      </a:r>
                      <a:r>
                        <a:rPr lang="en-US" sz="800" b="0" baseline="0">
                          <a:solidFill>
                            <a:schemeClr val="tx1"/>
                          </a:solidFill>
                          <a:latin typeface="Arial" panose="020B0604020202020204" pitchFamily="34" charset="0"/>
                          <a:cs typeface="Arial" panose="020B0604020202020204" pitchFamily="34" charset="0"/>
                        </a:rPr>
                        <a:t> merenc`atkan </a:t>
                      </a:r>
                      <a:r>
                        <a:rPr lang="en-US" sz="800" b="0" baseline="0" dirty="0" err="1">
                          <a:solidFill>
                            <a:schemeClr val="tx1"/>
                          </a:solidFill>
                          <a:latin typeface="Arial" panose="020B0604020202020204" pitchFamily="34" charset="0"/>
                          <a:cs typeface="Arial" panose="020B0604020202020204" pitchFamily="34" charset="0"/>
                        </a:rPr>
                        <a:t>pembelajaran</a:t>
                      </a:r>
                      <a:r>
                        <a:rPr lang="en-US" sz="800" b="0" baseline="0" dirty="0">
                          <a:solidFill>
                            <a:schemeClr val="tx1"/>
                          </a:solidFill>
                          <a:latin typeface="Arial" panose="020B0604020202020204" pitchFamily="34" charset="0"/>
                          <a:cs typeface="Arial" panose="020B0604020202020204" pitchFamily="34" charset="0"/>
                        </a:rPr>
                        <a:t> </a:t>
                      </a:r>
                      <a:r>
                        <a:rPr lang="en-US" sz="800" b="0" baseline="0" dirty="0" err="1">
                          <a:solidFill>
                            <a:schemeClr val="tx1"/>
                          </a:solidFill>
                          <a:latin typeface="Arial" panose="020B0604020202020204" pitchFamily="34" charset="0"/>
                          <a:cs typeface="Arial" panose="020B0604020202020204" pitchFamily="34" charset="0"/>
                        </a:rPr>
                        <a:t>dengan</a:t>
                      </a:r>
                      <a:r>
                        <a:rPr lang="en-US" sz="800" b="0" baseline="0" dirty="0">
                          <a:solidFill>
                            <a:schemeClr val="tx1"/>
                          </a:solidFill>
                          <a:latin typeface="Arial" panose="020B0604020202020204" pitchFamily="34" charset="0"/>
                          <a:cs typeface="Arial" panose="020B0604020202020204" pitchFamily="34" charset="0"/>
                        </a:rPr>
                        <a:t> era IR4.0</a:t>
                      </a:r>
                      <a:endParaRPr lang="en-US" sz="8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6890854"/>
                  </a:ext>
                </a:extLst>
              </a:tr>
              <a:tr h="1001167">
                <a:tc>
                  <a:txBody>
                    <a:bodyPr/>
                    <a:lstStyle/>
                    <a:p>
                      <a:pPr algn="ctr"/>
                      <a:endParaRPr lang="en-MY" sz="800" dirty="0">
                        <a:latin typeface="Arial" pitchFamily="34" charset="0"/>
                        <a:cs typeface="Arial" pitchFamily="34" charset="0"/>
                      </a:endParaRPr>
                    </a:p>
                    <a:p>
                      <a:pPr algn="ctr"/>
                      <a:r>
                        <a:rPr lang="en-MY" sz="800" dirty="0">
                          <a:latin typeface="Arial" pitchFamily="34" charset="0"/>
                          <a:cs typeface="Arial" pitchFamily="34" charset="0"/>
                        </a:rPr>
                        <a:t>1.</a:t>
                      </a:r>
                    </a:p>
                  </a:txBody>
                  <a:tcPr/>
                </a:tc>
                <a:tc>
                  <a:txBody>
                    <a:bodyPr/>
                    <a:lstStyle/>
                    <a:p>
                      <a:pPr marL="36000" algn="l" defTabSz="896938" fontAlgn="t">
                        <a:lnSpc>
                          <a:spcPct val="100000"/>
                        </a:lnSpc>
                        <a:tabLst>
                          <a:tab pos="3492500" algn="l"/>
                          <a:tab pos="3767138" algn="l"/>
                        </a:tabLst>
                      </a:pPr>
                      <a:r>
                        <a:rPr lang="en-MY" sz="800" b="0" i="0" u="none" strike="noStrike" dirty="0">
                          <a:solidFill>
                            <a:schemeClr val="tx1"/>
                          </a:solidFill>
                          <a:effectLst/>
                          <a:latin typeface="Arial" panose="020B0604020202020204" pitchFamily="34" charset="0"/>
                          <a:cs typeface="Arial" panose="020B0604020202020204" pitchFamily="34" charset="0"/>
                        </a:rPr>
                        <a:t>Platform</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pembangunan</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sistem</a:t>
                      </a:r>
                      <a:r>
                        <a:rPr lang="en-MY" sz="800" b="0" i="0" u="none" strike="noStrike" baseline="0" dirty="0">
                          <a:solidFill>
                            <a:schemeClr val="tx1"/>
                          </a:solidFill>
                          <a:effectLst/>
                          <a:latin typeface="Arial" panose="020B0604020202020204" pitchFamily="34" charset="0"/>
                          <a:cs typeface="Arial" panose="020B0604020202020204" pitchFamily="34" charset="0"/>
                        </a:rPr>
                        <a:t> yang </a:t>
                      </a:r>
                      <a:r>
                        <a:rPr lang="en-MY" sz="800" b="0" i="0" u="none" strike="noStrike" baseline="0" dirty="0" err="1">
                          <a:solidFill>
                            <a:schemeClr val="tx1"/>
                          </a:solidFill>
                          <a:effectLst/>
                          <a:latin typeface="Arial" panose="020B0604020202020204" pitchFamily="34" charset="0"/>
                          <a:cs typeface="Arial" panose="020B0604020202020204" pitchFamily="34" charset="0"/>
                        </a:rPr>
                        <a:t>menggunakan</a:t>
                      </a:r>
                      <a:r>
                        <a:rPr lang="en-MY" sz="800" b="0" i="0" u="none" strike="noStrike" baseline="0" dirty="0">
                          <a:solidFill>
                            <a:schemeClr val="tx1"/>
                          </a:solidFill>
                          <a:effectLst/>
                          <a:latin typeface="Arial" panose="020B0604020202020204" pitchFamily="34" charset="0"/>
                          <a:cs typeface="Arial" panose="020B0604020202020204" pitchFamily="34" charset="0"/>
                        </a:rPr>
                        <a:t> framework XXX </a:t>
                      </a:r>
                      <a:r>
                        <a:rPr lang="en-MY" sz="800" b="0" i="0" u="none" strike="noStrike" baseline="0" dirty="0" err="1">
                          <a:solidFill>
                            <a:schemeClr val="tx1"/>
                          </a:solidFill>
                          <a:effectLst/>
                          <a:latin typeface="Arial" panose="020B0604020202020204" pitchFamily="34" charset="0"/>
                          <a:cs typeface="Arial" panose="020B0604020202020204" pitchFamily="34" charset="0"/>
                        </a:rPr>
                        <a:t>ini</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telah</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mencapai</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1" u="none" strike="noStrike" baseline="0" dirty="0">
                          <a:solidFill>
                            <a:schemeClr val="tx1"/>
                          </a:solidFill>
                          <a:effectLst/>
                          <a:latin typeface="Arial" panose="020B0604020202020204" pitchFamily="34" charset="0"/>
                          <a:cs typeface="Arial" panose="020B0604020202020204" pitchFamily="34" charset="0"/>
                        </a:rPr>
                        <a:t>End Of Life</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pada</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tahun</a:t>
                      </a:r>
                      <a:r>
                        <a:rPr lang="en-MY" sz="800" b="0" i="0" u="none" strike="noStrike" baseline="0" dirty="0">
                          <a:solidFill>
                            <a:schemeClr val="tx1"/>
                          </a:solidFill>
                          <a:effectLst/>
                          <a:latin typeface="Arial" panose="020B0604020202020204" pitchFamily="34" charset="0"/>
                          <a:cs typeface="Arial" panose="020B0604020202020204" pitchFamily="34" charset="0"/>
                        </a:rPr>
                        <a:t> 2016 </a:t>
                      </a:r>
                      <a:r>
                        <a:rPr lang="en-MY" sz="800" b="0" i="0" u="none" strike="noStrike" baseline="0" dirty="0" err="1">
                          <a:solidFill>
                            <a:schemeClr val="tx1"/>
                          </a:solidFill>
                          <a:effectLst/>
                          <a:latin typeface="Arial" panose="020B0604020202020204" pitchFamily="34" charset="0"/>
                          <a:cs typeface="Arial" panose="020B0604020202020204" pitchFamily="34" charset="0"/>
                        </a:rPr>
                        <a:t>dan</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tidak</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1" u="none" strike="noStrike" baseline="0" dirty="0">
                          <a:solidFill>
                            <a:schemeClr val="tx1"/>
                          </a:solidFill>
                          <a:effectLst/>
                          <a:latin typeface="Arial" panose="020B0604020202020204" pitchFamily="34" charset="0"/>
                          <a:cs typeface="Arial" panose="020B0604020202020204" pitchFamily="34" charset="0"/>
                        </a:rPr>
                        <a:t>compatible</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dengan</a:t>
                      </a:r>
                      <a:r>
                        <a:rPr lang="en-MY" sz="800" b="0" i="0" u="none" strike="noStrike" baseline="0" dirty="0">
                          <a:solidFill>
                            <a:schemeClr val="tx1"/>
                          </a:solidFill>
                          <a:effectLst/>
                          <a:latin typeface="Arial" panose="020B0604020202020204" pitchFamily="34" charset="0"/>
                          <a:cs typeface="Arial" panose="020B0604020202020204" pitchFamily="34" charset="0"/>
                        </a:rPr>
                        <a:t> :</a:t>
                      </a:r>
                    </a:p>
                    <a:p>
                      <a:pPr marL="36000" algn="l" defTabSz="896938" fontAlgn="t">
                        <a:lnSpc>
                          <a:spcPct val="100000"/>
                        </a:lnSpc>
                        <a:tabLst>
                          <a:tab pos="3492500" algn="l"/>
                          <a:tab pos="3767138" algn="l"/>
                        </a:tabLst>
                      </a:pPr>
                      <a:endParaRPr lang="en-MY" sz="800" b="0" i="0" u="none" strike="noStrike" baseline="0" dirty="0">
                        <a:solidFill>
                          <a:schemeClr val="tx1"/>
                        </a:solidFill>
                        <a:effectLst/>
                        <a:latin typeface="Arial" panose="020B0604020202020204" pitchFamily="34" charset="0"/>
                        <a:cs typeface="Arial" panose="020B0604020202020204" pitchFamily="34" charset="0"/>
                      </a:endParaRPr>
                    </a:p>
                    <a:p>
                      <a:pPr marL="436050" indent="-400050" algn="l" defTabSz="896938" fontAlgn="t">
                        <a:lnSpc>
                          <a:spcPct val="100000"/>
                        </a:lnSpc>
                        <a:buFont typeface="+mj-lt"/>
                        <a:buAutoNum type="romanLcPeriod"/>
                        <a:tabLst>
                          <a:tab pos="3492500" algn="l"/>
                          <a:tab pos="3767138" algn="l"/>
                        </a:tabLst>
                      </a:pPr>
                      <a:r>
                        <a:rPr lang="en-MY" sz="800" b="0" i="0" u="none" strike="noStrike" baseline="0" dirty="0" err="1">
                          <a:solidFill>
                            <a:schemeClr val="tx1"/>
                          </a:solidFill>
                          <a:effectLst/>
                          <a:latin typeface="Arial" panose="020B0604020202020204" pitchFamily="34" charset="0"/>
                          <a:cs typeface="Arial" panose="020B0604020202020204" pitchFamily="34" charset="0"/>
                        </a:rPr>
                        <a:t>Perkakasan</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komputer</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pengguna</a:t>
                      </a:r>
                      <a:r>
                        <a:rPr lang="en-MY" sz="800" b="0" i="0" u="none" strike="noStrike" baseline="0" dirty="0">
                          <a:solidFill>
                            <a:schemeClr val="tx1"/>
                          </a:solidFill>
                          <a:effectLst/>
                          <a:latin typeface="Arial" panose="020B0604020202020204" pitchFamily="34" charset="0"/>
                          <a:cs typeface="Arial" panose="020B0604020202020204" pitchFamily="34" charset="0"/>
                        </a:rPr>
                        <a:t> yang </a:t>
                      </a:r>
                      <a:r>
                        <a:rPr lang="en-MY" sz="800" b="0" i="0" u="none" strike="noStrike" baseline="0" dirty="0" err="1">
                          <a:solidFill>
                            <a:schemeClr val="tx1"/>
                          </a:solidFill>
                          <a:effectLst/>
                          <a:latin typeface="Arial" panose="020B0604020202020204" pitchFamily="34" charset="0"/>
                          <a:cs typeface="Arial" panose="020B0604020202020204" pitchFamily="34" charset="0"/>
                        </a:rPr>
                        <a:t>berusia</a:t>
                      </a:r>
                      <a:r>
                        <a:rPr lang="en-MY" sz="800" b="0" i="0" u="none" strike="noStrike" baseline="0" dirty="0">
                          <a:solidFill>
                            <a:schemeClr val="tx1"/>
                          </a:solidFill>
                          <a:effectLst/>
                          <a:latin typeface="Arial" panose="020B0604020202020204" pitchFamily="34" charset="0"/>
                          <a:cs typeface="Arial" panose="020B0604020202020204" pitchFamily="34" charset="0"/>
                        </a:rPr>
                        <a:t> 10 </a:t>
                      </a:r>
                      <a:r>
                        <a:rPr lang="en-MY" sz="800" b="0" i="0" u="none" strike="noStrike" baseline="0" dirty="0" err="1">
                          <a:solidFill>
                            <a:schemeClr val="tx1"/>
                          </a:solidFill>
                          <a:effectLst/>
                          <a:latin typeface="Arial" panose="020B0604020202020204" pitchFamily="34" charset="0"/>
                          <a:cs typeface="Arial" panose="020B0604020202020204" pitchFamily="34" charset="0"/>
                        </a:rPr>
                        <a:t>tahun</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Contoh</a:t>
                      </a:r>
                      <a:r>
                        <a:rPr lang="en-MY" sz="800" b="0" i="0" u="none" strike="noStrike" baseline="0" dirty="0">
                          <a:solidFill>
                            <a:schemeClr val="tx1"/>
                          </a:solidFill>
                          <a:effectLst/>
                          <a:latin typeface="Arial" panose="020B0604020202020204" pitchFamily="34" charset="0"/>
                          <a:cs typeface="Arial" panose="020B0604020202020204" pitchFamily="34" charset="0"/>
                        </a:rPr>
                        <a:t> : Windows XP</a:t>
                      </a:r>
                    </a:p>
                    <a:p>
                      <a:pPr marL="436050" indent="-400050" algn="l" defTabSz="896938" fontAlgn="t">
                        <a:lnSpc>
                          <a:spcPct val="100000"/>
                        </a:lnSpc>
                        <a:buFont typeface="+mj-lt"/>
                        <a:buAutoNum type="romanLcPeriod"/>
                        <a:tabLst>
                          <a:tab pos="3492500" algn="l"/>
                          <a:tab pos="3767138" algn="l"/>
                        </a:tabLst>
                      </a:pPr>
                      <a:r>
                        <a:rPr lang="en-MY" sz="800" b="0" i="0" u="none" strike="noStrike" baseline="0" dirty="0">
                          <a:solidFill>
                            <a:schemeClr val="tx1"/>
                          </a:solidFill>
                          <a:effectLst/>
                          <a:latin typeface="Arial" panose="020B0604020202020204" pitchFamily="34" charset="0"/>
                          <a:cs typeface="Arial" panose="020B0604020202020204" pitchFamily="34" charset="0"/>
                        </a:rPr>
                        <a:t>Server </a:t>
                      </a:r>
                      <a:r>
                        <a:rPr lang="en-MY" sz="800" b="0" i="0" u="none" strike="noStrike" baseline="0" dirty="0" err="1">
                          <a:solidFill>
                            <a:schemeClr val="tx1"/>
                          </a:solidFill>
                          <a:effectLst/>
                          <a:latin typeface="Arial" panose="020B0604020202020204" pitchFamily="34" charset="0"/>
                          <a:cs typeface="Arial" panose="020B0604020202020204" pitchFamily="34" charset="0"/>
                        </a:rPr>
                        <a:t>telah</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berusia</a:t>
                      </a:r>
                      <a:r>
                        <a:rPr lang="en-MY" sz="800" b="0" i="0" u="none" strike="noStrike" baseline="0" dirty="0">
                          <a:solidFill>
                            <a:schemeClr val="tx1"/>
                          </a:solidFill>
                          <a:effectLst/>
                          <a:latin typeface="Arial" panose="020B0604020202020204" pitchFamily="34" charset="0"/>
                          <a:cs typeface="Arial" panose="020B0604020202020204" pitchFamily="34" charset="0"/>
                        </a:rPr>
                        <a:t> 5 </a:t>
                      </a:r>
                      <a:r>
                        <a:rPr lang="en-MY" sz="800" b="0" i="0" u="none" strike="noStrike" baseline="0" dirty="0" err="1">
                          <a:solidFill>
                            <a:schemeClr val="tx1"/>
                          </a:solidFill>
                          <a:effectLst/>
                          <a:latin typeface="Arial" panose="020B0604020202020204" pitchFamily="34" charset="0"/>
                          <a:cs typeface="Arial" panose="020B0604020202020204" pitchFamily="34" charset="0"/>
                        </a:rPr>
                        <a:t>hingga</a:t>
                      </a:r>
                      <a:r>
                        <a:rPr lang="en-MY" sz="800" b="0" i="0" u="none" strike="noStrike" baseline="0" dirty="0">
                          <a:solidFill>
                            <a:schemeClr val="tx1"/>
                          </a:solidFill>
                          <a:effectLst/>
                          <a:latin typeface="Arial" panose="020B0604020202020204" pitchFamily="34" charset="0"/>
                          <a:cs typeface="Arial" panose="020B0604020202020204" pitchFamily="34" charset="0"/>
                        </a:rPr>
                        <a:t> 8 </a:t>
                      </a:r>
                      <a:r>
                        <a:rPr lang="en-MY" sz="800" b="0" i="0" u="none" strike="noStrike" baseline="0" dirty="0" err="1">
                          <a:solidFill>
                            <a:schemeClr val="tx1"/>
                          </a:solidFill>
                          <a:effectLst/>
                          <a:latin typeface="Arial" panose="020B0604020202020204" pitchFamily="34" charset="0"/>
                          <a:cs typeface="Arial" panose="020B0604020202020204" pitchFamily="34" charset="0"/>
                        </a:rPr>
                        <a:t>tahun</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dan</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ke</a:t>
                      </a:r>
                      <a:r>
                        <a:rPr lang="en-MY" sz="800" b="0" i="0" u="none" strike="noStrike" baseline="0" dirty="0">
                          <a:solidFill>
                            <a:schemeClr val="tx1"/>
                          </a:solidFill>
                          <a:effectLst/>
                          <a:latin typeface="Arial" panose="020B0604020202020204" pitchFamily="34" charset="0"/>
                          <a:cs typeface="Arial" panose="020B0604020202020204" pitchFamily="34" charset="0"/>
                        </a:rPr>
                        <a:t> </a:t>
                      </a:r>
                      <a:r>
                        <a:rPr lang="en-MY" sz="800" b="0" i="0" u="none" strike="noStrike" baseline="0" dirty="0" err="1">
                          <a:solidFill>
                            <a:schemeClr val="tx1"/>
                          </a:solidFill>
                          <a:effectLst/>
                          <a:latin typeface="Arial" panose="020B0604020202020204" pitchFamily="34" charset="0"/>
                          <a:cs typeface="Arial" panose="020B0604020202020204" pitchFamily="34" charset="0"/>
                        </a:rPr>
                        <a:t>atas</a:t>
                      </a:r>
                      <a:r>
                        <a:rPr lang="en-MY" sz="800" b="0" i="0" u="none" strike="noStrike" baseline="0" dirty="0">
                          <a:solidFill>
                            <a:schemeClr val="tx1"/>
                          </a:solidFill>
                          <a:effectLst/>
                          <a:latin typeface="Arial" panose="020B0604020202020204" pitchFamily="34" charset="0"/>
                          <a:cs typeface="Arial" panose="020B0604020202020204" pitchFamily="34" charset="0"/>
                        </a:rPr>
                        <a:t>.</a:t>
                      </a:r>
                    </a:p>
                  </a:txBody>
                  <a:tcPr marL="5473" marR="5473" marT="5473" marB="0"/>
                </a:tc>
                <a:tc>
                  <a:txBody>
                    <a:bodyPr/>
                    <a:lstStyle/>
                    <a:p>
                      <a:pPr marL="355600" indent="-268288" algn="l" fontAlgn="t">
                        <a:lnSpc>
                          <a:spcPct val="100000"/>
                        </a:lnSpc>
                        <a:buFont typeface="+mj-lt"/>
                        <a:buAutoNum type="romanLcPeriod"/>
                      </a:pPr>
                      <a:r>
                        <a:rPr lang="sv-SE" sz="800" b="0" i="0" u="none" strike="noStrike" dirty="0">
                          <a:solidFill>
                            <a:schemeClr val="tx1"/>
                          </a:solidFill>
                          <a:effectLst/>
                          <a:latin typeface="Arial" panose="020B0604020202020204" pitchFamily="34" charset="0"/>
                          <a:cs typeface="Arial" panose="020B0604020202020204" pitchFamily="34" charset="0"/>
                        </a:rPr>
                        <a:t>Rekabentuk pembangunan sistem yang dapat disesuaikan dengan teknologi yang akan dibangunkan</a:t>
                      </a:r>
                      <a:r>
                        <a:rPr lang="sv-SE" sz="800" b="0" i="0" u="none" strike="noStrike" baseline="0" dirty="0">
                          <a:solidFill>
                            <a:schemeClr val="tx1"/>
                          </a:solidFill>
                          <a:effectLst/>
                          <a:latin typeface="Arial" panose="020B0604020202020204" pitchFamily="34" charset="0"/>
                          <a:cs typeface="Arial" panose="020B0604020202020204" pitchFamily="34" charset="0"/>
                        </a:rPr>
                        <a:t> dan mudah diselenggara mengikut skop projek.</a:t>
                      </a:r>
                    </a:p>
                    <a:p>
                      <a:pPr marL="355600" indent="-268288" algn="l" fontAlgn="t">
                        <a:lnSpc>
                          <a:spcPct val="100000"/>
                        </a:lnSpc>
                        <a:buFont typeface="+mj-lt"/>
                        <a:buAutoNum type="romanLcPeriod"/>
                      </a:pPr>
                      <a:endParaRPr lang="sv-SE" sz="800" b="0" i="0" u="none" strike="noStrike" baseline="0" dirty="0">
                        <a:solidFill>
                          <a:schemeClr val="tx1"/>
                        </a:solidFill>
                        <a:effectLst/>
                        <a:latin typeface="Arial" panose="020B0604020202020204" pitchFamily="34" charset="0"/>
                        <a:cs typeface="Arial" panose="020B0604020202020204" pitchFamily="34" charset="0"/>
                      </a:endParaRPr>
                    </a:p>
                    <a:p>
                      <a:pPr marL="355600" indent="-268288" algn="l" fontAlgn="t">
                        <a:lnSpc>
                          <a:spcPct val="100000"/>
                        </a:lnSpc>
                        <a:buFont typeface="+mj-lt"/>
                        <a:buAutoNum type="romanLcPeriod"/>
                      </a:pPr>
                      <a:r>
                        <a:rPr lang="sv-SE" sz="800" b="0" i="0" u="none" strike="noStrike" baseline="0" dirty="0">
                          <a:solidFill>
                            <a:schemeClr val="tx1"/>
                          </a:solidFill>
                          <a:effectLst/>
                          <a:latin typeface="Arial" panose="020B0604020202020204" pitchFamily="34" charset="0"/>
                          <a:cs typeface="Arial" panose="020B0604020202020204" pitchFamily="34" charset="0"/>
                        </a:rPr>
                        <a:t>Keupayaan perkakasan utama telah memenuhi spesifikasi teknologi semasa. </a:t>
                      </a:r>
                      <a:endParaRPr lang="sv-SE" sz="800" b="0" i="0" u="none" strike="noStrike" dirty="0">
                        <a:solidFill>
                          <a:schemeClr val="tx1"/>
                        </a:solidFill>
                        <a:effectLst/>
                        <a:latin typeface="Arial" panose="020B0604020202020204" pitchFamily="34" charset="0"/>
                        <a:cs typeface="Arial" panose="020B0604020202020204" pitchFamily="34" charset="0"/>
                      </a:endParaRPr>
                    </a:p>
                  </a:txBody>
                  <a:tcPr marL="5473" marR="5473" marT="5473" marB="0"/>
                </a:tc>
                <a:tc>
                  <a:txBody>
                    <a:bodyPr/>
                    <a:lstStyle/>
                    <a:p>
                      <a:pPr marL="269875" marR="0" lvl="0" indent="-269875" algn="l" defTabSz="914400" rtl="0" eaLnBrk="1" fontAlgn="t" latinLnBrk="0" hangingPunct="1">
                        <a:lnSpc>
                          <a:spcPct val="100000"/>
                        </a:lnSpc>
                        <a:spcBef>
                          <a:spcPts val="0"/>
                        </a:spcBef>
                        <a:spcAft>
                          <a:spcPts val="0"/>
                        </a:spcAft>
                        <a:buClrTx/>
                        <a:buSzTx/>
                        <a:buFont typeface="+mj-lt"/>
                        <a:buAutoNum type="romanLcPeriod"/>
                        <a:tabLst/>
                        <a:defRPr/>
                      </a:pPr>
                      <a:r>
                        <a:rPr lang="en-SG" sz="800" dirty="0" err="1">
                          <a:latin typeface="Arial" panose="020B0604020202020204" pitchFamily="34" charset="0"/>
                          <a:ea typeface="Calibri" panose="020F0502020204030204" pitchFamily="34" charset="0"/>
                          <a:cs typeface="Times New Roman" panose="02020603050405020304" pitchFamily="18" charset="0"/>
                        </a:rPr>
                        <a:t>Gangguan</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perkhidmatan</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penyampaian</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kepada</a:t>
                      </a:r>
                      <a:r>
                        <a:rPr lang="en-SG" sz="800" dirty="0">
                          <a:latin typeface="Arial" panose="020B0604020202020204" pitchFamily="34" charset="0"/>
                          <a:ea typeface="Calibri" panose="020F0502020204030204" pitchFamily="34" charset="0"/>
                          <a:cs typeface="Times New Roman" panose="02020603050405020304" pitchFamily="18" charset="0"/>
                        </a:rPr>
                        <a:t> orang </a:t>
                      </a:r>
                      <a:r>
                        <a:rPr lang="en-SG" sz="800" err="1">
                          <a:latin typeface="Arial" panose="020B0604020202020204" pitchFamily="34" charset="0"/>
                          <a:ea typeface="Calibri" panose="020F0502020204030204" pitchFamily="34" charset="0"/>
                          <a:cs typeface="Times New Roman" panose="02020603050405020304" pitchFamily="18" charset="0"/>
                        </a:rPr>
                        <a:t>awam</a:t>
                      </a:r>
                      <a:r>
                        <a:rPr lang="en-SG" sz="800">
                          <a:latin typeface="Arial" panose="020B0604020202020204" pitchFamily="34" charset="0"/>
                          <a:ea typeface="Calibri" panose="020F0502020204030204" pitchFamily="34" charset="0"/>
                          <a:cs typeface="Times New Roman" panose="02020603050405020304" pitchFamily="18" charset="0"/>
                        </a:rPr>
                        <a:t>.</a:t>
                      </a:r>
                      <a:endParaRPr lang="en-SG" sz="800" dirty="0">
                        <a:latin typeface="Arial" panose="020B0604020202020204" pitchFamily="34" charset="0"/>
                        <a:ea typeface="Calibri" panose="020F0502020204030204" pitchFamily="34" charset="0"/>
                        <a:cs typeface="Times New Roman" panose="02020603050405020304" pitchFamily="18" charset="0"/>
                      </a:endParaRPr>
                    </a:p>
                    <a:p>
                      <a:pPr marL="269875" marR="0" lvl="0" indent="-269875" algn="l" defTabSz="914400" rtl="0" eaLnBrk="1" fontAlgn="t" latinLnBrk="0" hangingPunct="1">
                        <a:lnSpc>
                          <a:spcPct val="100000"/>
                        </a:lnSpc>
                        <a:spcBef>
                          <a:spcPts val="0"/>
                        </a:spcBef>
                        <a:spcAft>
                          <a:spcPts val="0"/>
                        </a:spcAft>
                        <a:buClrTx/>
                        <a:buSzTx/>
                        <a:buFont typeface="+mj-lt"/>
                        <a:buAutoNum type="romanLcPeriod"/>
                        <a:tabLst/>
                        <a:defRPr/>
                      </a:pPr>
                      <a:r>
                        <a:rPr lang="en-SG" sz="800" dirty="0" err="1">
                          <a:latin typeface="Arial" panose="020B0604020202020204" pitchFamily="34" charset="0"/>
                          <a:ea typeface="Calibri" panose="020F0502020204030204" pitchFamily="34" charset="0"/>
                          <a:cs typeface="Times New Roman" panose="02020603050405020304" pitchFamily="18" charset="0"/>
                        </a:rPr>
                        <a:t>Mengurangkan</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kutipan</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hasil</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negara</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bagi</a:t>
                      </a:r>
                      <a:r>
                        <a:rPr lang="en-SG" sz="800" baseline="0" dirty="0">
                          <a:latin typeface="Arial" panose="020B0604020202020204" pitchFamily="34" charset="0"/>
                          <a:ea typeface="Calibri" panose="020F0502020204030204" pitchFamily="34" charset="0"/>
                          <a:cs typeface="Times New Roman" panose="02020603050405020304" pitchFamily="18" charset="0"/>
                        </a:rPr>
                        <a:t> </a:t>
                      </a:r>
                      <a:r>
                        <a:rPr lang="en-SG" sz="800" baseline="0" dirty="0" err="1">
                          <a:latin typeface="Arial" panose="020B0604020202020204" pitchFamily="34" charset="0"/>
                          <a:ea typeface="Calibri" panose="020F0502020204030204" pitchFamily="34" charset="0"/>
                          <a:cs typeface="Times New Roman" panose="02020603050405020304" pitchFamily="18" charset="0"/>
                        </a:rPr>
                        <a:t>urusan</a:t>
                      </a:r>
                      <a:r>
                        <a:rPr lang="en-SG" sz="800" baseline="0" dirty="0">
                          <a:latin typeface="Arial" panose="020B0604020202020204" pitchFamily="34" charset="0"/>
                          <a:ea typeface="Calibri" panose="020F0502020204030204" pitchFamily="34" charset="0"/>
                          <a:cs typeface="Times New Roman" panose="02020603050405020304" pitchFamily="18" charset="0"/>
                        </a:rPr>
                        <a:t> </a:t>
                      </a:r>
                      <a:r>
                        <a:rPr lang="en-SG" sz="800" baseline="0">
                          <a:latin typeface="Arial" panose="020B0604020202020204" pitchFamily="34" charset="0"/>
                          <a:ea typeface="Calibri" panose="020F0502020204030204" pitchFamily="34" charset="0"/>
                          <a:cs typeface="Times New Roman" panose="02020603050405020304" pitchFamily="18" charset="0"/>
                        </a:rPr>
                        <a:t>xx.</a:t>
                      </a:r>
                      <a:endParaRPr lang="en-SG" sz="800" dirty="0">
                        <a:latin typeface="Arial" panose="020B0604020202020204" pitchFamily="34" charset="0"/>
                        <a:ea typeface="Calibri" panose="020F0502020204030204" pitchFamily="34" charset="0"/>
                        <a:cs typeface="Times New Roman" panose="02020603050405020304" pitchFamily="18" charset="0"/>
                      </a:endParaRPr>
                    </a:p>
                    <a:p>
                      <a:pPr marL="269875" marR="0" lvl="0" indent="-269875" algn="l" defTabSz="914400" rtl="0" eaLnBrk="1" fontAlgn="t" latinLnBrk="0" hangingPunct="1">
                        <a:lnSpc>
                          <a:spcPct val="100000"/>
                        </a:lnSpc>
                        <a:spcBef>
                          <a:spcPts val="0"/>
                        </a:spcBef>
                        <a:spcAft>
                          <a:spcPts val="0"/>
                        </a:spcAft>
                        <a:buClrTx/>
                        <a:buSzTx/>
                        <a:buFont typeface="+mj-lt"/>
                        <a:buAutoNum type="romanLcPeriod"/>
                        <a:tabLst/>
                        <a:defRPr/>
                      </a:pPr>
                      <a:r>
                        <a:rPr lang="en-SG" sz="800" dirty="0" err="1">
                          <a:latin typeface="Arial" panose="020B0604020202020204" pitchFamily="34" charset="0"/>
                          <a:ea typeface="Calibri" panose="020F0502020204030204" pitchFamily="34" charset="0"/>
                          <a:cs typeface="Times New Roman" panose="02020603050405020304" pitchFamily="18" charset="0"/>
                        </a:rPr>
                        <a:t>Maklumat</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terdedah</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kepada</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ancaman-ancaman</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luar</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seperti</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kebocoran</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err="1">
                          <a:latin typeface="Arial" panose="020B0604020202020204" pitchFamily="34" charset="0"/>
                          <a:ea typeface="Calibri" panose="020F0502020204030204" pitchFamily="34" charset="0"/>
                          <a:cs typeface="Times New Roman" panose="02020603050405020304" pitchFamily="18" charset="0"/>
                        </a:rPr>
                        <a:t>maklumat</a:t>
                      </a:r>
                      <a:r>
                        <a:rPr lang="en-SG" sz="800">
                          <a:latin typeface="Arial" panose="020B0604020202020204" pitchFamily="34" charset="0"/>
                          <a:ea typeface="Calibri" panose="020F0502020204030204" pitchFamily="34" charset="0"/>
                          <a:cs typeface="Times New Roman" panose="02020603050405020304" pitchFamily="18" charset="0"/>
                        </a:rPr>
                        <a:t>.</a:t>
                      </a:r>
                      <a:endParaRPr lang="en-SG" sz="800" dirty="0">
                        <a:latin typeface="Arial" panose="020B0604020202020204" pitchFamily="34" charset="0"/>
                        <a:ea typeface="Calibri" panose="020F0502020204030204" pitchFamily="34" charset="0"/>
                        <a:cs typeface="Times New Roman" panose="02020603050405020304" pitchFamily="18" charset="0"/>
                      </a:endParaRPr>
                    </a:p>
                    <a:p>
                      <a:pPr marL="269875" marR="0" lvl="0" indent="-269875" algn="l" defTabSz="914400" rtl="0" eaLnBrk="1" fontAlgn="t" latinLnBrk="0" hangingPunct="1">
                        <a:lnSpc>
                          <a:spcPct val="100000"/>
                        </a:lnSpc>
                        <a:spcBef>
                          <a:spcPts val="0"/>
                        </a:spcBef>
                        <a:spcAft>
                          <a:spcPts val="0"/>
                        </a:spcAft>
                        <a:buClrTx/>
                        <a:buSzTx/>
                        <a:buFont typeface="+mj-lt"/>
                        <a:buAutoNum type="romanLcPeriod"/>
                        <a:tabLst/>
                        <a:defRPr/>
                      </a:pPr>
                      <a:r>
                        <a:rPr lang="en-SG" sz="800" dirty="0" err="1">
                          <a:latin typeface="Arial" panose="020B0604020202020204" pitchFamily="34" charset="0"/>
                          <a:ea typeface="Calibri" panose="020F0502020204030204" pitchFamily="34" charset="0"/>
                          <a:cs typeface="Times New Roman" panose="02020603050405020304" pitchFamily="18" charset="0"/>
                        </a:rPr>
                        <a:t>Limitasi</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teknologi</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menyebabkan</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keperluan</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i="1" dirty="0">
                          <a:latin typeface="Arial" panose="020B0604020202020204" pitchFamily="34" charset="0"/>
                          <a:ea typeface="Calibri" panose="020F0502020204030204" pitchFamily="34" charset="0"/>
                          <a:cs typeface="Times New Roman" panose="02020603050405020304" pitchFamily="18" charset="0"/>
                        </a:rPr>
                        <a:t>business </a:t>
                      </a:r>
                      <a:r>
                        <a:rPr lang="en-SG" sz="800" dirty="0" err="1">
                          <a:latin typeface="Arial" panose="020B0604020202020204" pitchFamily="34" charset="0"/>
                          <a:ea typeface="Calibri" panose="020F0502020204030204" pitchFamily="34" charset="0"/>
                          <a:cs typeface="Times New Roman" panose="02020603050405020304" pitchFamily="18" charset="0"/>
                        </a:rPr>
                        <a:t>baharu</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tidak</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dirty="0" err="1">
                          <a:latin typeface="Arial" panose="020B0604020202020204" pitchFamily="34" charset="0"/>
                          <a:ea typeface="Calibri" panose="020F0502020204030204" pitchFamily="34" charset="0"/>
                          <a:cs typeface="Times New Roman" panose="02020603050405020304" pitchFamily="18" charset="0"/>
                        </a:rPr>
                        <a:t>dapat</a:t>
                      </a:r>
                      <a:r>
                        <a:rPr lang="en-SG" sz="800" dirty="0">
                          <a:latin typeface="Arial" panose="020B0604020202020204" pitchFamily="34" charset="0"/>
                          <a:ea typeface="Calibri" panose="020F0502020204030204" pitchFamily="34" charset="0"/>
                          <a:cs typeface="Times New Roman" panose="02020603050405020304" pitchFamily="18" charset="0"/>
                        </a:rPr>
                        <a:t> </a:t>
                      </a:r>
                      <a:r>
                        <a:rPr lang="en-SG" sz="800" err="1">
                          <a:latin typeface="Arial" panose="020B0604020202020204" pitchFamily="34" charset="0"/>
                          <a:ea typeface="Calibri" panose="020F0502020204030204" pitchFamily="34" charset="0"/>
                          <a:cs typeface="Times New Roman" panose="02020603050405020304" pitchFamily="18" charset="0"/>
                        </a:rPr>
                        <a:t>dipenuhi</a:t>
                      </a:r>
                      <a:r>
                        <a:rPr lang="en-SG" sz="800">
                          <a:latin typeface="Arial" panose="020B0604020202020204" pitchFamily="34" charset="0"/>
                          <a:ea typeface="Calibri" panose="020F0502020204030204" pitchFamily="34" charset="0"/>
                          <a:cs typeface="Times New Roman" panose="02020603050405020304" pitchFamily="18" charset="0"/>
                        </a:rPr>
                        <a:t>.</a:t>
                      </a:r>
                      <a:endParaRPr lang="en-SG" sz="800" dirty="0">
                        <a:latin typeface="Arial" panose="020B0604020202020204" pitchFamily="34" charset="0"/>
                        <a:ea typeface="Calibri" panose="020F0502020204030204" pitchFamily="34" charset="0"/>
                        <a:cs typeface="Times New Roman" panose="02020603050405020304" pitchFamily="18" charset="0"/>
                      </a:endParaRPr>
                    </a:p>
                    <a:p>
                      <a:pPr marL="269875" marR="0" lvl="0" indent="-269875" algn="l" defTabSz="914400" rtl="0" eaLnBrk="1" fontAlgn="t" latinLnBrk="0" hangingPunct="1">
                        <a:lnSpc>
                          <a:spcPct val="100000"/>
                        </a:lnSpc>
                        <a:spcBef>
                          <a:spcPts val="0"/>
                        </a:spcBef>
                        <a:spcAft>
                          <a:spcPts val="0"/>
                        </a:spcAft>
                        <a:buClrTx/>
                        <a:buSzTx/>
                        <a:buFont typeface="+mj-lt"/>
                        <a:buAutoNum type="romanLcPeriod"/>
                        <a:tabLst/>
                        <a:defRPr/>
                      </a:pPr>
                      <a:r>
                        <a:rPr lang="en-SG" sz="800" dirty="0" err="1">
                          <a:latin typeface="Arial" panose="020B0604020202020204" pitchFamily="34" charset="0"/>
                          <a:ea typeface="Calibri" panose="020F0502020204030204" pitchFamily="34" charset="0"/>
                          <a:cs typeface="Times New Roman" panose="02020603050405020304" pitchFamily="18" charset="0"/>
                        </a:rPr>
                        <a:t>Integriti</a:t>
                      </a:r>
                      <a:r>
                        <a:rPr lang="en-SG" sz="800" baseline="0" dirty="0">
                          <a:latin typeface="Arial" panose="020B0604020202020204" pitchFamily="34" charset="0"/>
                          <a:ea typeface="Calibri" panose="020F0502020204030204" pitchFamily="34" charset="0"/>
                          <a:cs typeface="Times New Roman" panose="02020603050405020304" pitchFamily="18" charset="0"/>
                        </a:rPr>
                        <a:t> </a:t>
                      </a:r>
                      <a:r>
                        <a:rPr lang="en-SG" sz="800" baseline="0" dirty="0" err="1">
                          <a:latin typeface="Arial" panose="020B0604020202020204" pitchFamily="34" charset="0"/>
                          <a:ea typeface="Calibri" panose="020F0502020204030204" pitchFamily="34" charset="0"/>
                          <a:cs typeface="Times New Roman" panose="02020603050405020304" pitchFamily="18" charset="0"/>
                        </a:rPr>
                        <a:t>maklumat</a:t>
                      </a:r>
                      <a:r>
                        <a:rPr lang="en-SG" sz="800" baseline="0" dirty="0">
                          <a:latin typeface="Arial" panose="020B0604020202020204" pitchFamily="34" charset="0"/>
                          <a:ea typeface="Calibri" panose="020F0502020204030204" pitchFamily="34" charset="0"/>
                          <a:cs typeface="Times New Roman" panose="02020603050405020304" pitchFamily="18" charset="0"/>
                        </a:rPr>
                        <a:t> </a:t>
                      </a:r>
                      <a:r>
                        <a:rPr lang="en-SG" sz="800" baseline="0" dirty="0" err="1">
                          <a:latin typeface="Arial" panose="020B0604020202020204" pitchFamily="34" charset="0"/>
                          <a:ea typeface="Calibri" panose="020F0502020204030204" pitchFamily="34" charset="0"/>
                          <a:cs typeface="Times New Roman" panose="02020603050405020304" pitchFamily="18" charset="0"/>
                        </a:rPr>
                        <a:t>boleh</a:t>
                      </a:r>
                      <a:r>
                        <a:rPr lang="en-SG" sz="800" baseline="0" dirty="0">
                          <a:latin typeface="Arial" panose="020B0604020202020204" pitchFamily="34" charset="0"/>
                          <a:ea typeface="Calibri" panose="020F0502020204030204" pitchFamily="34" charset="0"/>
                          <a:cs typeface="Times New Roman" panose="02020603050405020304" pitchFamily="18" charset="0"/>
                        </a:rPr>
                        <a:t> </a:t>
                      </a:r>
                      <a:r>
                        <a:rPr lang="en-SG" sz="800" baseline="0" dirty="0" err="1">
                          <a:latin typeface="Arial" panose="020B0604020202020204" pitchFamily="34" charset="0"/>
                          <a:ea typeface="Calibri" panose="020F0502020204030204" pitchFamily="34" charset="0"/>
                          <a:cs typeface="Times New Roman" panose="02020603050405020304" pitchFamily="18" charset="0"/>
                        </a:rPr>
                        <a:t>dipertikaikan</a:t>
                      </a:r>
                      <a:r>
                        <a:rPr lang="en-SG" sz="800" baseline="0" dirty="0">
                          <a:latin typeface="Arial" panose="020B0604020202020204" pitchFamily="34" charset="0"/>
                          <a:ea typeface="Calibri" panose="020F0502020204030204" pitchFamily="34" charset="0"/>
                          <a:cs typeface="Times New Roman" panose="02020603050405020304" pitchFamily="18" charset="0"/>
                        </a:rPr>
                        <a:t>.</a:t>
                      </a:r>
                      <a:endParaRPr lang="en-SG" sz="800" dirty="0">
                        <a:latin typeface="Arial" panose="020B0604020202020204" pitchFamily="34" charset="0"/>
                        <a:ea typeface="Calibri" panose="020F0502020204030204" pitchFamily="34" charset="0"/>
                        <a:cs typeface="Times New Roman" panose="02020603050405020304" pitchFamily="18" charset="0"/>
                      </a:endParaRPr>
                    </a:p>
                    <a:p>
                      <a:pPr marL="0" indent="0" algn="l">
                        <a:lnSpc>
                          <a:spcPct val="107000"/>
                        </a:lnSpc>
                        <a:spcAft>
                          <a:spcPts val="0"/>
                        </a:spcAft>
                        <a:buFont typeface="Arial" panose="020B0604020202020204" pitchFamily="34" charset="0"/>
                        <a:buNone/>
                      </a:pPr>
                      <a:endParaRPr lang="en-MY" sz="8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Font typeface="Arial" panose="020B0604020202020204" pitchFamily="34" charset="0"/>
                        <a:buChar char="•"/>
                      </a:pPr>
                      <a:endParaRPr lang="en-MY" sz="8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Font typeface="Arial" panose="020B0604020202020204" pitchFamily="34" charset="0"/>
                        <a:buChar char="•"/>
                      </a:pPr>
                      <a:endParaRPr lang="en-MY" sz="8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0406418"/>
                  </a:ext>
                </a:extLst>
              </a:tr>
            </a:tbl>
          </a:graphicData>
        </a:graphic>
      </p:graphicFrame>
      <p:sp>
        <p:nvSpPr>
          <p:cNvPr id="10" name="Rounded Rectangle 5">
            <a:extLst>
              <a:ext uri="{FF2B5EF4-FFF2-40B4-BE49-F238E27FC236}">
                <a16:creationId xmlns:a16="http://schemas.microsoft.com/office/drawing/2014/main" id="{E1A8403E-14AB-4B61-9EF1-5344E3BB5735}"/>
              </a:ext>
            </a:extLst>
          </p:cNvPr>
          <p:cNvSpPr/>
          <p:nvPr/>
        </p:nvSpPr>
        <p:spPr>
          <a:xfrm rot="20700974">
            <a:off x="4783836" y="3122676"/>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764392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9388" indent="-1588"/>
            <a:r>
              <a:rPr lang="ms-MY" sz="2400" b="1" dirty="0">
                <a:latin typeface="Arial" panose="020B0604020202020204" pitchFamily="34" charset="0"/>
                <a:cs typeface="Arial" panose="020B0604020202020204" pitchFamily="34" charset="0"/>
              </a:rPr>
              <a:t>MAKLUMAT PEGAWAI</a:t>
            </a: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40</a:t>
            </a:fld>
            <a:endParaRPr lang="ms-MY"/>
          </a:p>
        </p:txBody>
      </p:sp>
      <p:graphicFrame>
        <p:nvGraphicFramePr>
          <p:cNvPr id="7" name="Table 6">
            <a:extLst>
              <a:ext uri="{FF2B5EF4-FFF2-40B4-BE49-F238E27FC236}">
                <a16:creationId xmlns:a16="http://schemas.microsoft.com/office/drawing/2014/main" id="{3C1D70AC-E086-4A10-BB3F-222DE1A80D4C}"/>
              </a:ext>
            </a:extLst>
          </p:cNvPr>
          <p:cNvGraphicFramePr>
            <a:graphicFrameLocks noGrp="1"/>
          </p:cNvGraphicFramePr>
          <p:nvPr>
            <p:extLst>
              <p:ext uri="{D42A27DB-BD31-4B8C-83A1-F6EECF244321}">
                <p14:modId xmlns:p14="http://schemas.microsoft.com/office/powerpoint/2010/main" val="1328172843"/>
              </p:ext>
            </p:extLst>
          </p:nvPr>
        </p:nvGraphicFramePr>
        <p:xfrm>
          <a:off x="288669" y="884840"/>
          <a:ext cx="11643139" cy="3840480"/>
        </p:xfrm>
        <a:graphic>
          <a:graphicData uri="http://schemas.openxmlformats.org/drawingml/2006/table">
            <a:tbl>
              <a:tblPr firstRow="1" bandRow="1">
                <a:tableStyleId>{5940675A-B579-460E-94D1-54222C63F5DA}</a:tableStyleId>
              </a:tblPr>
              <a:tblGrid>
                <a:gridCol w="378825">
                  <a:extLst>
                    <a:ext uri="{9D8B030D-6E8A-4147-A177-3AD203B41FA5}">
                      <a16:colId xmlns:a16="http://schemas.microsoft.com/office/drawing/2014/main" val="961790928"/>
                    </a:ext>
                  </a:extLst>
                </a:gridCol>
                <a:gridCol w="2440115">
                  <a:extLst>
                    <a:ext uri="{9D8B030D-6E8A-4147-A177-3AD203B41FA5}">
                      <a16:colId xmlns:a16="http://schemas.microsoft.com/office/drawing/2014/main" val="2912753574"/>
                    </a:ext>
                  </a:extLst>
                </a:gridCol>
                <a:gridCol w="208280">
                  <a:extLst>
                    <a:ext uri="{9D8B030D-6E8A-4147-A177-3AD203B41FA5}">
                      <a16:colId xmlns:a16="http://schemas.microsoft.com/office/drawing/2014/main" val="3321156050"/>
                    </a:ext>
                  </a:extLst>
                </a:gridCol>
                <a:gridCol w="8615919">
                  <a:extLst>
                    <a:ext uri="{9D8B030D-6E8A-4147-A177-3AD203B41FA5}">
                      <a16:colId xmlns:a16="http://schemas.microsoft.com/office/drawing/2014/main" val="4155524847"/>
                    </a:ext>
                  </a:extLst>
                </a:gridCol>
              </a:tblGrid>
              <a:tr h="252000">
                <a:tc>
                  <a:txBody>
                    <a:bodyPr/>
                    <a:lstStyle/>
                    <a:p>
                      <a:pPr marL="0" indent="0"/>
                      <a:r>
                        <a:rPr lang="en-MY" sz="1200" b="1">
                          <a:latin typeface="Arial" panose="020B0604020202020204" pitchFamily="34" charset="0"/>
                          <a:cs typeface="Arial" panose="020B0604020202020204" pitchFamily="34" charset="0"/>
                        </a:rPr>
                        <a:t>a)</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latin typeface="Arial" panose="020B0604020202020204" pitchFamily="34" charset="0"/>
                          <a:cs typeface="Arial" panose="020B0604020202020204" pitchFamily="34" charset="0"/>
                        </a:rPr>
                        <a:t>Nama </a:t>
                      </a:r>
                      <a:r>
                        <a:rPr lang="en-MY" sz="1200" b="1" dirty="0" err="1">
                          <a:latin typeface="Arial" panose="020B0604020202020204" pitchFamily="34" charset="0"/>
                          <a:cs typeface="Arial" panose="020B0604020202020204" pitchFamily="34" charset="0"/>
                        </a:rPr>
                        <a:t>Pegawai</a:t>
                      </a:r>
                      <a:r>
                        <a:rPr lang="en-MY" sz="1200" b="1" dirty="0">
                          <a:latin typeface="Arial" panose="020B0604020202020204" pitchFamily="34" charset="0"/>
                          <a:cs typeface="Arial" panose="020B0604020202020204" pitchFamily="34" charset="0"/>
                        </a:rPr>
                        <a:t> </a:t>
                      </a:r>
                      <a:r>
                        <a:rPr lang="en-MY" sz="1200" b="1" err="1">
                          <a:latin typeface="Arial" panose="020B0604020202020204" pitchFamily="34" charset="0"/>
                          <a:cs typeface="Arial" panose="020B0604020202020204" pitchFamily="34" charset="0"/>
                        </a:rPr>
                        <a:t>Pemilik</a:t>
                      </a:r>
                      <a:r>
                        <a:rPr lang="en-MY" sz="1200" b="1">
                          <a:latin typeface="Arial" panose="020B0604020202020204" pitchFamily="34" charset="0"/>
                          <a:cs typeface="Arial" panose="020B0604020202020204" pitchFamily="34" charset="0"/>
                        </a:rPr>
                        <a:t> Projek</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948546"/>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Jawatan &amp; Gred</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solidFill>
                            <a:srgbClr val="FF0000"/>
                          </a:solidFill>
                          <a:latin typeface="Arial" panose="020B0604020202020204" pitchFamily="34" charset="0"/>
                          <a:cs typeface="Arial" panose="020B0604020202020204" pitchFamily="34" charset="0"/>
                        </a:rPr>
                        <a:t>Cth: Pegawai XXX (A 24)</a:t>
                      </a:r>
                      <a:endParaRPr lang="en-MY" sz="1200" b="1" dirty="0">
                        <a:solidFill>
                          <a:srgbClr val="FF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0409426"/>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latin typeface="Arial" panose="020B0604020202020204" pitchFamily="34" charset="0"/>
                          <a:cs typeface="Arial" panose="020B0604020202020204" pitchFamily="34" charset="0"/>
                        </a:rPr>
                        <a:t>No. </a:t>
                      </a:r>
                      <a:r>
                        <a:rPr lang="en-MY" sz="1200" b="1" dirty="0" err="1">
                          <a:latin typeface="Arial" panose="020B0604020202020204" pitchFamily="34" charset="0"/>
                          <a:cs typeface="Arial" panose="020B0604020202020204" pitchFamily="34" charset="0"/>
                        </a:rPr>
                        <a:t>Telefon</a:t>
                      </a:r>
                      <a:r>
                        <a:rPr lang="en-MY" sz="1200" b="1" dirty="0">
                          <a:latin typeface="Arial" panose="020B0604020202020204" pitchFamily="34" charset="0"/>
                          <a:cs typeface="Arial" panose="020B0604020202020204" pitchFamily="34" charset="0"/>
                        </a:rPr>
                        <a:t> (</a:t>
                      </a:r>
                      <a:r>
                        <a:rPr lang="en-MY" sz="1200" b="1">
                          <a:latin typeface="Arial" panose="020B0604020202020204" pitchFamily="34" charset="0"/>
                          <a:cs typeface="Arial" panose="020B0604020202020204" pitchFamily="34" charset="0"/>
                        </a:rPr>
                        <a:t>P) &amp; (H/P)</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solidFill>
                            <a:srgbClr val="FF0000"/>
                          </a:solidFill>
                          <a:latin typeface="Arial" panose="020B0604020202020204" pitchFamily="34" charset="0"/>
                          <a:cs typeface="Arial" panose="020B0604020202020204" pitchFamily="34" charset="0"/>
                        </a:rPr>
                        <a:t>Cth: 03-8870 3457 / 017-235 2567</a:t>
                      </a:r>
                      <a:endParaRPr lang="en-MY" sz="1200" b="1" dirty="0">
                        <a:solidFill>
                          <a:srgbClr val="FF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1660010"/>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latin typeface="Arial" panose="020B0604020202020204" pitchFamily="34" charset="0"/>
                          <a:cs typeface="Arial" panose="020B0604020202020204" pitchFamily="34" charset="0"/>
                        </a:rPr>
                        <a:t>E-</a:t>
                      </a:r>
                      <a:r>
                        <a:rPr lang="en-MY" sz="1200" b="1" dirty="0" err="1">
                          <a:latin typeface="Arial" panose="020B0604020202020204" pitchFamily="34" charset="0"/>
                          <a:cs typeface="Arial" panose="020B0604020202020204" pitchFamily="34" charset="0"/>
                        </a:rPr>
                        <a:t>mel</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solidFill>
                            <a:srgbClr val="FF0000"/>
                          </a:solidFill>
                          <a:latin typeface="Arial" panose="020B0604020202020204" pitchFamily="34" charset="0"/>
                          <a:cs typeface="Arial" panose="020B0604020202020204" pitchFamily="34" charset="0"/>
                        </a:rPr>
                        <a:t>abc@doa.gov.my</a:t>
                      </a:r>
                      <a:endParaRPr lang="en-MY" sz="1200" b="1" dirty="0">
                        <a:solidFill>
                          <a:srgbClr val="FF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3647871"/>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6605644"/>
                  </a:ext>
                </a:extLst>
              </a:tr>
              <a:tr h="252000">
                <a:tc>
                  <a:txBody>
                    <a:bodyPr/>
                    <a:lstStyle/>
                    <a:p>
                      <a:pPr marL="0" indent="0"/>
                      <a:r>
                        <a:rPr lang="en-MY" sz="1200" b="1">
                          <a:latin typeface="Arial" panose="020B0604020202020204" pitchFamily="34" charset="0"/>
                          <a:cs typeface="Arial" panose="020B0604020202020204" pitchFamily="34" charset="0"/>
                        </a:rPr>
                        <a:t>b)</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latin typeface="Arial" panose="020B0604020202020204" pitchFamily="34" charset="0"/>
                          <a:cs typeface="Arial" panose="020B0604020202020204" pitchFamily="34" charset="0"/>
                        </a:rPr>
                        <a:t>Nama </a:t>
                      </a:r>
                      <a:r>
                        <a:rPr lang="en-MY" sz="1200" b="1" err="1">
                          <a:latin typeface="Arial" panose="020B0604020202020204" pitchFamily="34" charset="0"/>
                          <a:cs typeface="Arial" panose="020B0604020202020204" pitchFamily="34" charset="0"/>
                        </a:rPr>
                        <a:t>Pegawai</a:t>
                      </a:r>
                      <a:r>
                        <a:rPr lang="en-MY" sz="1200" b="1">
                          <a:latin typeface="Arial" panose="020B0604020202020204" pitchFamily="34" charset="0"/>
                          <a:cs typeface="Arial" panose="020B0604020202020204" pitchFamily="34" charset="0"/>
                        </a:rPr>
                        <a:t> Teknikal Projek</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662628"/>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Jawatan &amp; Gred</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4244002"/>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latin typeface="Arial" panose="020B0604020202020204" pitchFamily="34" charset="0"/>
                          <a:cs typeface="Arial" panose="020B0604020202020204" pitchFamily="34" charset="0"/>
                        </a:rPr>
                        <a:t>No. </a:t>
                      </a:r>
                      <a:r>
                        <a:rPr lang="en-MY" sz="1200" b="1" dirty="0" err="1">
                          <a:latin typeface="Arial" panose="020B0604020202020204" pitchFamily="34" charset="0"/>
                          <a:cs typeface="Arial" panose="020B0604020202020204" pitchFamily="34" charset="0"/>
                        </a:rPr>
                        <a:t>Telefon</a:t>
                      </a:r>
                      <a:r>
                        <a:rPr lang="en-MY" sz="1200" b="1" dirty="0">
                          <a:latin typeface="Arial" panose="020B0604020202020204" pitchFamily="34" charset="0"/>
                          <a:cs typeface="Arial" panose="020B0604020202020204" pitchFamily="34" charset="0"/>
                        </a:rPr>
                        <a:t> (</a:t>
                      </a:r>
                      <a:r>
                        <a:rPr lang="en-MY" sz="1200" b="1">
                          <a:latin typeface="Arial" panose="020B0604020202020204" pitchFamily="34" charset="0"/>
                          <a:cs typeface="Arial" panose="020B0604020202020204" pitchFamily="34" charset="0"/>
                        </a:rPr>
                        <a:t>P) &amp; (H/P)</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0355886"/>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latin typeface="Arial" panose="020B0604020202020204" pitchFamily="34" charset="0"/>
                          <a:cs typeface="Arial" panose="020B0604020202020204" pitchFamily="34" charset="0"/>
                        </a:rPr>
                        <a:t>E-</a:t>
                      </a:r>
                      <a:r>
                        <a:rPr lang="en-MY" sz="1200" b="1" dirty="0" err="1">
                          <a:latin typeface="Arial" panose="020B0604020202020204" pitchFamily="34" charset="0"/>
                          <a:cs typeface="Arial" panose="020B0604020202020204" pitchFamily="34" charset="0"/>
                        </a:rPr>
                        <a:t>mel</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6439265"/>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9632930"/>
                  </a:ext>
                </a:extLst>
              </a:tr>
              <a:tr h="252000">
                <a:tc>
                  <a:txBody>
                    <a:bodyPr/>
                    <a:lstStyle/>
                    <a:p>
                      <a:pPr marL="0" indent="0"/>
                      <a:r>
                        <a:rPr lang="en-MY" sz="1200" b="1">
                          <a:latin typeface="Arial" panose="020B0604020202020204" pitchFamily="34" charset="0"/>
                          <a:cs typeface="Arial" panose="020B0604020202020204" pitchFamily="34" charset="0"/>
                        </a:rPr>
                        <a:t>c)</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Nama Pegawai</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0432317"/>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Jawatan &amp; Gred</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4301684"/>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latin typeface="Arial" panose="020B0604020202020204" pitchFamily="34" charset="0"/>
                          <a:cs typeface="Arial" panose="020B0604020202020204" pitchFamily="34" charset="0"/>
                        </a:rPr>
                        <a:t>No. </a:t>
                      </a:r>
                      <a:r>
                        <a:rPr lang="en-MY" sz="1200" b="1" dirty="0" err="1">
                          <a:latin typeface="Arial" panose="020B0604020202020204" pitchFamily="34" charset="0"/>
                          <a:cs typeface="Arial" panose="020B0604020202020204" pitchFamily="34" charset="0"/>
                        </a:rPr>
                        <a:t>Telefon</a:t>
                      </a:r>
                      <a:r>
                        <a:rPr lang="en-MY" sz="1200" b="1" dirty="0">
                          <a:latin typeface="Arial" panose="020B0604020202020204" pitchFamily="34" charset="0"/>
                          <a:cs typeface="Arial" panose="020B0604020202020204" pitchFamily="34" charset="0"/>
                        </a:rPr>
                        <a:t> (</a:t>
                      </a:r>
                      <a:r>
                        <a:rPr lang="en-MY" sz="1200" b="1">
                          <a:latin typeface="Arial" panose="020B0604020202020204" pitchFamily="34" charset="0"/>
                          <a:cs typeface="Arial" panose="020B0604020202020204" pitchFamily="34" charset="0"/>
                        </a:rPr>
                        <a:t>P) &amp; (H/P)</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82202"/>
                  </a:ext>
                </a:extLst>
              </a:tr>
              <a:tr h="252000">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dirty="0">
                          <a:latin typeface="Arial" panose="020B0604020202020204" pitchFamily="34" charset="0"/>
                          <a:cs typeface="Arial" panose="020B0604020202020204" pitchFamily="34" charset="0"/>
                        </a:rPr>
                        <a:t>E-</a:t>
                      </a:r>
                      <a:r>
                        <a:rPr lang="en-MY" sz="1200" b="1" dirty="0" err="1">
                          <a:latin typeface="Arial" panose="020B0604020202020204" pitchFamily="34" charset="0"/>
                          <a:cs typeface="Arial" panose="020B0604020202020204" pitchFamily="34" charset="0"/>
                        </a:rPr>
                        <a:t>mel</a:t>
                      </a:r>
                      <a:endParaRPr lang="en-MY" sz="1200" b="1" dirty="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1200" b="1">
                          <a:latin typeface="Arial" panose="020B0604020202020204" pitchFamily="34" charset="0"/>
                          <a:cs typeface="Arial" panose="020B0604020202020204" pitchFamily="34" charset="0"/>
                        </a:rPr>
                        <a:t>:</a:t>
                      </a:r>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sz="1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930854"/>
                  </a:ext>
                </a:extLst>
              </a:tr>
            </a:tbl>
          </a:graphicData>
        </a:graphic>
      </p:graphicFrame>
    </p:spTree>
    <p:extLst>
      <p:ext uri="{BB962C8B-B14F-4D97-AF65-F5344CB8AC3E}">
        <p14:creationId xmlns:p14="http://schemas.microsoft.com/office/powerpoint/2010/main" val="1129745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448800" y="6492875"/>
            <a:ext cx="2743200" cy="365125"/>
          </a:xfrm>
        </p:spPr>
        <p:txBody>
          <a:bodyPr/>
          <a:lstStyle/>
          <a:p>
            <a:fld id="{BA0703F6-9220-493B-BC25-87A499A6DF38}" type="slidenum">
              <a:rPr lang="ms-MY" smtClean="0"/>
              <a:t>41</a:t>
            </a:fld>
            <a:endParaRPr lang="ms-MY"/>
          </a:p>
        </p:txBody>
      </p:sp>
      <p:sp>
        <p:nvSpPr>
          <p:cNvPr id="2" name="Title 1">
            <a:extLst>
              <a:ext uri="{FF2B5EF4-FFF2-40B4-BE49-F238E27FC236}">
                <a16:creationId xmlns:a16="http://schemas.microsoft.com/office/drawing/2014/main" id="{7CA948B7-21EB-4C65-A19D-2B14FF378C78}"/>
              </a:ext>
            </a:extLst>
          </p:cNvPr>
          <p:cNvSpPr>
            <a:spLocks noGrp="1"/>
          </p:cNvSpPr>
          <p:nvPr>
            <p:ph type="ctrTitle"/>
          </p:nvPr>
        </p:nvSpPr>
        <p:spPr>
          <a:xfrm>
            <a:off x="1524000" y="2570969"/>
            <a:ext cx="9144000" cy="938994"/>
          </a:xfrm>
        </p:spPr>
        <p:txBody>
          <a:bodyPr anchor="ctr"/>
          <a:lstStyle/>
          <a:p>
            <a:r>
              <a:rPr lang="en-MY">
                <a:latin typeface="Arial" panose="020B0604020202020204" pitchFamily="34" charset="0"/>
                <a:cs typeface="Arial" panose="020B0604020202020204" pitchFamily="34" charset="0"/>
              </a:rPr>
              <a:t>TERIMA KASIH</a:t>
            </a:r>
          </a:p>
        </p:txBody>
      </p:sp>
    </p:spTree>
    <p:extLst>
      <p:ext uri="{BB962C8B-B14F-4D97-AF65-F5344CB8AC3E}">
        <p14:creationId xmlns:p14="http://schemas.microsoft.com/office/powerpoint/2010/main" val="172279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13360"/>
            <a:ext cx="12192000" cy="432000"/>
          </a:xfrm>
          <a:ln>
            <a:solidFill>
              <a:schemeClr val="tx1"/>
            </a:solidFill>
          </a:ln>
        </p:spPr>
        <p:txBody>
          <a:bodyPr>
            <a:normAutofit/>
          </a:bodyPr>
          <a:lstStyle/>
          <a:p>
            <a:pPr marL="179388" indent="-1588"/>
            <a:r>
              <a:rPr lang="en-MY" sz="2400" b="1">
                <a:latin typeface="Arial" panose="020B0604020202020204" pitchFamily="34" charset="0"/>
                <a:cs typeface="Arial" panose="020B0604020202020204" pitchFamily="34" charset="0"/>
              </a:rPr>
              <a:t>LAMPIRAN 1 : PENGESAHAN PERUNTUKAN</a:t>
            </a:r>
            <a:endParaRPr lang="ms-MY"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42</a:t>
            </a:fld>
            <a:endParaRPr lang="ms-MY"/>
          </a:p>
        </p:txBody>
      </p:sp>
      <p:sp>
        <p:nvSpPr>
          <p:cNvPr id="8" name="Content Placeholder 2">
            <a:extLst>
              <a:ext uri="{FF2B5EF4-FFF2-40B4-BE49-F238E27FC236}">
                <a16:creationId xmlns:a16="http://schemas.microsoft.com/office/drawing/2014/main" id="{6E8C5E66-046C-4ED8-8A46-C3B1D60493B4}"/>
              </a:ext>
            </a:extLst>
          </p:cNvPr>
          <p:cNvSpPr txBox="1">
            <a:spLocks/>
          </p:cNvSpPr>
          <p:nvPr/>
        </p:nvSpPr>
        <p:spPr>
          <a:xfrm>
            <a:off x="7594600" y="208480"/>
            <a:ext cx="3723640" cy="43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s-MY">
                <a:solidFill>
                  <a:srgbClr val="FF0000"/>
                </a:solidFill>
                <a:latin typeface="Arial" panose="020B0604020202020204" pitchFamily="34" charset="0"/>
                <a:cs typeface="Arial" panose="020B0604020202020204" pitchFamily="34" charset="0"/>
              </a:rPr>
              <a:t>&lt;&lt;Wajib Disertakan&gt;&gt;</a:t>
            </a:r>
          </a:p>
        </p:txBody>
      </p:sp>
      <p:sp>
        <p:nvSpPr>
          <p:cNvPr id="5" name="Isosceles Triangle 4">
            <a:hlinkClick r:id="rId3" action="ppaction://hlinksldjump"/>
            <a:extLst>
              <a:ext uri="{FF2B5EF4-FFF2-40B4-BE49-F238E27FC236}">
                <a16:creationId xmlns:a16="http://schemas.microsoft.com/office/drawing/2014/main" id="{C012DE5E-9988-4E6C-A6A2-616EE45D26D8}"/>
              </a:ext>
            </a:extLst>
          </p:cNvPr>
          <p:cNvSpPr/>
          <p:nvPr/>
        </p:nvSpPr>
        <p:spPr>
          <a:xfrm>
            <a:off x="11647738" y="21336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6" name="Picture 5">
            <a:extLst>
              <a:ext uri="{FF2B5EF4-FFF2-40B4-BE49-F238E27FC236}">
                <a16:creationId xmlns:a16="http://schemas.microsoft.com/office/drawing/2014/main" id="{F4DBEA0D-EE14-4FEB-8AC9-AFEF81D5BC96}"/>
              </a:ext>
            </a:extLst>
          </p:cNvPr>
          <p:cNvPicPr>
            <a:picLocks noChangeAspect="1"/>
          </p:cNvPicPr>
          <p:nvPr/>
        </p:nvPicPr>
        <p:blipFill>
          <a:blip r:embed="rId4"/>
          <a:stretch>
            <a:fillRect/>
          </a:stretch>
        </p:blipFill>
        <p:spPr>
          <a:xfrm>
            <a:off x="0" y="845658"/>
            <a:ext cx="7660640" cy="3735136"/>
          </a:xfrm>
          <a:prstGeom prst="rect">
            <a:avLst/>
          </a:prstGeom>
        </p:spPr>
      </p:pic>
      <p:pic>
        <p:nvPicPr>
          <p:cNvPr id="9" name="Picture 8">
            <a:extLst>
              <a:ext uri="{FF2B5EF4-FFF2-40B4-BE49-F238E27FC236}">
                <a16:creationId xmlns:a16="http://schemas.microsoft.com/office/drawing/2014/main" id="{135EA8A6-96A8-46EA-B5B4-156E262346E7}"/>
              </a:ext>
            </a:extLst>
          </p:cNvPr>
          <p:cNvPicPr>
            <a:picLocks noChangeAspect="1"/>
          </p:cNvPicPr>
          <p:nvPr/>
        </p:nvPicPr>
        <p:blipFill>
          <a:blip r:embed="rId5"/>
          <a:stretch>
            <a:fillRect/>
          </a:stretch>
        </p:blipFill>
        <p:spPr>
          <a:xfrm>
            <a:off x="6417442" y="3429000"/>
            <a:ext cx="5750558" cy="2567748"/>
          </a:xfrm>
          <a:prstGeom prst="rect">
            <a:avLst/>
          </a:prstGeom>
        </p:spPr>
      </p:pic>
    </p:spTree>
    <p:extLst>
      <p:ext uri="{BB962C8B-B14F-4D97-AF65-F5344CB8AC3E}">
        <p14:creationId xmlns:p14="http://schemas.microsoft.com/office/powerpoint/2010/main" val="2486991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6F37AD-1565-4D25-8078-1C1A004F8F28}"/>
              </a:ext>
            </a:extLst>
          </p:cNvPr>
          <p:cNvSpPr>
            <a:spLocks noGrp="1"/>
          </p:cNvSpPr>
          <p:nvPr>
            <p:ph type="sldNum" sz="quarter" idx="12"/>
          </p:nvPr>
        </p:nvSpPr>
        <p:spPr/>
        <p:txBody>
          <a:bodyPr/>
          <a:lstStyle/>
          <a:p>
            <a:pPr>
              <a:defRPr/>
            </a:pPr>
            <a:fld id="{1B09AB17-F647-4A22-A4B0-5AFB6B343795}" type="slidenum">
              <a:rPr lang="ms-MY" smtClean="0"/>
              <a:pPr>
                <a:defRPr/>
              </a:pPr>
              <a:t>43</a:t>
            </a:fld>
            <a:endParaRPr lang="ms-MY"/>
          </a:p>
        </p:txBody>
      </p:sp>
      <p:graphicFrame>
        <p:nvGraphicFramePr>
          <p:cNvPr id="3" name="Table 2">
            <a:extLst>
              <a:ext uri="{FF2B5EF4-FFF2-40B4-BE49-F238E27FC236}">
                <a16:creationId xmlns:a16="http://schemas.microsoft.com/office/drawing/2014/main" id="{0A98BCF5-4559-4AE7-800A-FE9EA78C8308}"/>
              </a:ext>
            </a:extLst>
          </p:cNvPr>
          <p:cNvGraphicFramePr>
            <a:graphicFrameLocks noGrp="1"/>
          </p:cNvGraphicFramePr>
          <p:nvPr>
            <p:extLst>
              <p:ext uri="{D42A27DB-BD31-4B8C-83A1-F6EECF244321}">
                <p14:modId xmlns:p14="http://schemas.microsoft.com/office/powerpoint/2010/main" val="2416151690"/>
              </p:ext>
            </p:extLst>
          </p:nvPr>
        </p:nvGraphicFramePr>
        <p:xfrm>
          <a:off x="-1" y="792655"/>
          <a:ext cx="12204001" cy="4290574"/>
        </p:xfrm>
        <a:graphic>
          <a:graphicData uri="http://schemas.openxmlformats.org/drawingml/2006/table">
            <a:tbl>
              <a:tblPr firstRow="1" firstCol="1" bandRow="1">
                <a:tableStyleId>{5C22544A-7EE6-4342-B048-85BDC9FD1C3A}</a:tableStyleId>
              </a:tblPr>
              <a:tblGrid>
                <a:gridCol w="426721">
                  <a:extLst>
                    <a:ext uri="{9D8B030D-6E8A-4147-A177-3AD203B41FA5}">
                      <a16:colId xmlns:a16="http://schemas.microsoft.com/office/drawing/2014/main" val="2636545450"/>
                    </a:ext>
                  </a:extLst>
                </a:gridCol>
                <a:gridCol w="2804160">
                  <a:extLst>
                    <a:ext uri="{9D8B030D-6E8A-4147-A177-3AD203B41FA5}">
                      <a16:colId xmlns:a16="http://schemas.microsoft.com/office/drawing/2014/main" val="2519285459"/>
                    </a:ext>
                  </a:extLst>
                </a:gridCol>
                <a:gridCol w="792480">
                  <a:extLst>
                    <a:ext uri="{9D8B030D-6E8A-4147-A177-3AD203B41FA5}">
                      <a16:colId xmlns:a16="http://schemas.microsoft.com/office/drawing/2014/main" val="909676940"/>
                    </a:ext>
                  </a:extLst>
                </a:gridCol>
                <a:gridCol w="1363440">
                  <a:extLst>
                    <a:ext uri="{9D8B030D-6E8A-4147-A177-3AD203B41FA5}">
                      <a16:colId xmlns:a16="http://schemas.microsoft.com/office/drawing/2014/main" val="3983731781"/>
                    </a:ext>
                  </a:extLst>
                </a:gridCol>
                <a:gridCol w="1363440">
                  <a:extLst>
                    <a:ext uri="{9D8B030D-6E8A-4147-A177-3AD203B41FA5}">
                      <a16:colId xmlns:a16="http://schemas.microsoft.com/office/drawing/2014/main" val="1668656515"/>
                    </a:ext>
                  </a:extLst>
                </a:gridCol>
                <a:gridCol w="1363440">
                  <a:extLst>
                    <a:ext uri="{9D8B030D-6E8A-4147-A177-3AD203B41FA5}">
                      <a16:colId xmlns:a16="http://schemas.microsoft.com/office/drawing/2014/main" val="1897276593"/>
                    </a:ext>
                  </a:extLst>
                </a:gridCol>
                <a:gridCol w="1363440">
                  <a:extLst>
                    <a:ext uri="{9D8B030D-6E8A-4147-A177-3AD203B41FA5}">
                      <a16:colId xmlns:a16="http://schemas.microsoft.com/office/drawing/2014/main" val="1312072998"/>
                    </a:ext>
                  </a:extLst>
                </a:gridCol>
                <a:gridCol w="1363440">
                  <a:extLst>
                    <a:ext uri="{9D8B030D-6E8A-4147-A177-3AD203B41FA5}">
                      <a16:colId xmlns:a16="http://schemas.microsoft.com/office/drawing/2014/main" val="3365860710"/>
                    </a:ext>
                  </a:extLst>
                </a:gridCol>
                <a:gridCol w="1363440">
                  <a:extLst>
                    <a:ext uri="{9D8B030D-6E8A-4147-A177-3AD203B41FA5}">
                      <a16:colId xmlns:a16="http://schemas.microsoft.com/office/drawing/2014/main" val="1830888109"/>
                    </a:ext>
                  </a:extLst>
                </a:gridCol>
              </a:tblGrid>
              <a:tr h="273874">
                <a:tc rowSpan="2">
                  <a:txBody>
                    <a:bodyPr/>
                    <a:lstStyle/>
                    <a:p>
                      <a:pPr marL="6350" marR="24765" indent="-6350" algn="ct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BIL.</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rowSpan="2">
                  <a:txBody>
                    <a:bodyPr/>
                    <a:lstStyle/>
                    <a:p>
                      <a:pPr marL="6350" marR="24765" indent="-6350" algn="ct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ITEM</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rowSpan="2">
                  <a:txBody>
                    <a:bodyPr/>
                    <a:lstStyle/>
                    <a:p>
                      <a:pPr marL="6350" marR="24765" indent="-6350" algn="ct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KUANTITI</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gridSpan="2">
                  <a:txBody>
                    <a:bodyPr/>
                    <a:lstStyle/>
                    <a:p>
                      <a:pPr marL="6350" marR="24765" indent="-6350" algn="ct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NAMA SYARIKAT 1</a:t>
                      </a:r>
                      <a:endParaRPr lang="en-MY"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hMerge="1">
                  <a:txBody>
                    <a:bodyPr/>
                    <a:lstStyle/>
                    <a:p>
                      <a:endParaRPr lang="en-MY"/>
                    </a:p>
                  </a:txBody>
                  <a:tcPr/>
                </a:tc>
                <a:tc gridSpan="2">
                  <a:txBody>
                    <a:bodyPr/>
                    <a:lstStyle/>
                    <a:p>
                      <a:pPr marL="6350" marR="24765" indent="-6350" algn="ct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NAMA SYARIKAT 2</a:t>
                      </a:r>
                      <a:endParaRPr lang="en-MY" sz="11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hMerge="1">
                  <a:txBody>
                    <a:bodyPr/>
                    <a:lstStyle/>
                    <a:p>
                      <a:endParaRPr lang="en-MY"/>
                    </a:p>
                  </a:txBody>
                  <a:tcPr/>
                </a:tc>
                <a:tc gridSpan="2">
                  <a:txBody>
                    <a:bodyPr/>
                    <a:lstStyle/>
                    <a:p>
                      <a:pPr marL="6350" marR="24765" lvl="0" indent="-6350" algn="ctr" defTabSz="914400" rtl="0" eaLnBrk="1" fontAlgn="auto" latinLnBrk="0" hangingPunct="1">
                        <a:lnSpc>
                          <a:spcPct val="110000"/>
                        </a:lnSpc>
                        <a:spcBef>
                          <a:spcPts val="0"/>
                        </a:spcBef>
                        <a:spcAft>
                          <a:spcPts val="520"/>
                        </a:spcAft>
                        <a:buClrTx/>
                        <a:buSzTx/>
                        <a:buFontTx/>
                        <a:buNone/>
                        <a:tabLst/>
                        <a:defRPr/>
                      </a:pPr>
                      <a:r>
                        <a:rPr lang="ms-MY" sz="1000">
                          <a:solidFill>
                            <a:schemeClr val="tx1"/>
                          </a:solidFill>
                          <a:effectLst/>
                          <a:latin typeface="Arial" panose="020B0604020202020204" pitchFamily="34" charset="0"/>
                          <a:cs typeface="Arial" panose="020B0604020202020204" pitchFamily="34" charset="0"/>
                        </a:rPr>
                        <a:t>NAMA SYARIKAT 3</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hMerge="1">
                  <a:txBody>
                    <a:bodyPr/>
                    <a:lstStyle/>
                    <a:p>
                      <a:endParaRPr lang="en-MY"/>
                    </a:p>
                  </a:txBody>
                  <a:tcPr/>
                </a:tc>
                <a:extLst>
                  <a:ext uri="{0D108BD9-81ED-4DB2-BD59-A6C34878D82A}">
                    <a16:rowId xmlns:a16="http://schemas.microsoft.com/office/drawing/2014/main" val="2304750299"/>
                  </a:ext>
                </a:extLst>
              </a:tr>
              <a:tr h="323850">
                <a:tc vMerge="1">
                  <a:txBody>
                    <a:bodyPr/>
                    <a:lstStyle/>
                    <a:p>
                      <a:endParaRPr lang="en-MY"/>
                    </a:p>
                  </a:txBody>
                  <a:tcPr/>
                </a:tc>
                <a:tc vMerge="1">
                  <a:txBody>
                    <a:bodyPr/>
                    <a:lstStyle/>
                    <a:p>
                      <a:endParaRPr lang="en-MY"/>
                    </a:p>
                  </a:txBody>
                  <a:tcPr/>
                </a:tc>
                <a:tc vMerge="1">
                  <a:txBody>
                    <a:bodyPr/>
                    <a:lstStyle/>
                    <a:p>
                      <a:endParaRPr lang="en-MY"/>
                    </a:p>
                  </a:txBody>
                  <a:tcPr/>
                </a:tc>
                <a:tc>
                  <a:txBody>
                    <a:bodyPr/>
                    <a:lstStyle/>
                    <a:p>
                      <a:pPr marL="6350" marR="24765" indent="-6350" algn="ctr">
                        <a:lnSpc>
                          <a:spcPct val="110000"/>
                        </a:lnSpc>
                        <a:spcAft>
                          <a:spcPts val="520"/>
                        </a:spcAft>
                      </a:pPr>
                      <a:r>
                        <a:rPr lang="ms-MY" sz="800" b="1">
                          <a:solidFill>
                            <a:schemeClr val="tx1"/>
                          </a:solidFill>
                          <a:effectLst/>
                          <a:latin typeface="Arial" panose="020B0604020202020204" pitchFamily="34" charset="0"/>
                          <a:cs typeface="Arial" panose="020B0604020202020204" pitchFamily="34" charset="0"/>
                        </a:rPr>
                        <a:t>HARGA SEUNIT</a:t>
                      </a:r>
                      <a:br>
                        <a:rPr lang="ms-MY" sz="800" b="1">
                          <a:solidFill>
                            <a:schemeClr val="tx1"/>
                          </a:solidFill>
                          <a:effectLst/>
                          <a:latin typeface="Arial" panose="020B0604020202020204" pitchFamily="34" charset="0"/>
                          <a:cs typeface="Arial" panose="020B0604020202020204" pitchFamily="34" charset="0"/>
                        </a:rPr>
                      </a:br>
                      <a:r>
                        <a:rPr lang="ms-MY" sz="800" b="1">
                          <a:solidFill>
                            <a:schemeClr val="tx1"/>
                          </a:solidFill>
                          <a:effectLst/>
                          <a:latin typeface="Arial" panose="020B0604020202020204" pitchFamily="34" charset="0"/>
                          <a:cs typeface="Arial" panose="020B0604020202020204" pitchFamily="34" charset="0"/>
                        </a:rPr>
                        <a:t>(RM)</a:t>
                      </a:r>
                      <a:endParaRPr lang="en-MY" sz="8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pPr marL="6350" marR="24765" indent="-6350" algn="ctr">
                        <a:lnSpc>
                          <a:spcPct val="110000"/>
                        </a:lnSpc>
                        <a:spcAft>
                          <a:spcPts val="520"/>
                        </a:spcAft>
                      </a:pPr>
                      <a:r>
                        <a:rPr lang="ms-MY" sz="800" b="1">
                          <a:solidFill>
                            <a:schemeClr val="tx1"/>
                          </a:solidFill>
                          <a:effectLst/>
                          <a:latin typeface="Arial" panose="020B0604020202020204" pitchFamily="34" charset="0"/>
                          <a:cs typeface="Arial" panose="020B0604020202020204" pitchFamily="34" charset="0"/>
                        </a:rPr>
                        <a:t>JUMLAH HARGA</a:t>
                      </a:r>
                      <a:br>
                        <a:rPr lang="en-MY" sz="800" b="1">
                          <a:solidFill>
                            <a:schemeClr val="tx1"/>
                          </a:solidFill>
                          <a:effectLst/>
                          <a:latin typeface="Arial" panose="020B0604020202020204" pitchFamily="34" charset="0"/>
                          <a:cs typeface="Arial" panose="020B0604020202020204" pitchFamily="34" charset="0"/>
                        </a:rPr>
                      </a:br>
                      <a:r>
                        <a:rPr lang="ms-MY" sz="800" b="1">
                          <a:solidFill>
                            <a:schemeClr val="tx1"/>
                          </a:solidFill>
                          <a:effectLst/>
                          <a:latin typeface="Arial" panose="020B0604020202020204" pitchFamily="34" charset="0"/>
                          <a:cs typeface="Arial" panose="020B0604020202020204" pitchFamily="34" charset="0"/>
                        </a:rPr>
                        <a:t>(RM)</a:t>
                      </a:r>
                      <a:endParaRPr lang="en-MY" sz="8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pPr marL="6350" marR="24765" indent="-6350" algn="ctr">
                        <a:lnSpc>
                          <a:spcPct val="110000"/>
                        </a:lnSpc>
                        <a:spcAft>
                          <a:spcPts val="520"/>
                        </a:spcAft>
                      </a:pPr>
                      <a:r>
                        <a:rPr lang="ms-MY" sz="800" b="1">
                          <a:solidFill>
                            <a:schemeClr val="tx1"/>
                          </a:solidFill>
                          <a:effectLst/>
                          <a:latin typeface="Arial" panose="020B0604020202020204" pitchFamily="34" charset="0"/>
                          <a:cs typeface="Arial" panose="020B0604020202020204" pitchFamily="34" charset="0"/>
                        </a:rPr>
                        <a:t>HARGA SEUNIT</a:t>
                      </a:r>
                      <a:br>
                        <a:rPr lang="en-MY" sz="800" b="1">
                          <a:solidFill>
                            <a:schemeClr val="tx1"/>
                          </a:solidFill>
                          <a:effectLst/>
                          <a:latin typeface="Arial" panose="020B0604020202020204" pitchFamily="34" charset="0"/>
                          <a:cs typeface="Arial" panose="020B0604020202020204" pitchFamily="34" charset="0"/>
                        </a:rPr>
                      </a:br>
                      <a:r>
                        <a:rPr lang="ms-MY" sz="800" b="1">
                          <a:solidFill>
                            <a:schemeClr val="tx1"/>
                          </a:solidFill>
                          <a:effectLst/>
                          <a:latin typeface="Arial" panose="020B0604020202020204" pitchFamily="34" charset="0"/>
                          <a:cs typeface="Arial" panose="020B0604020202020204" pitchFamily="34" charset="0"/>
                        </a:rPr>
                        <a:t>(RM)</a:t>
                      </a:r>
                      <a:endParaRPr lang="en-MY" sz="8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6350" marR="24765" indent="-6350" algn="ctr">
                        <a:lnSpc>
                          <a:spcPct val="110000"/>
                        </a:lnSpc>
                        <a:spcAft>
                          <a:spcPts val="520"/>
                        </a:spcAft>
                      </a:pPr>
                      <a:r>
                        <a:rPr lang="ms-MY" sz="800" b="1">
                          <a:solidFill>
                            <a:schemeClr val="tx1"/>
                          </a:solidFill>
                          <a:effectLst/>
                          <a:latin typeface="Arial" panose="020B0604020202020204" pitchFamily="34" charset="0"/>
                          <a:cs typeface="Arial" panose="020B0604020202020204" pitchFamily="34" charset="0"/>
                        </a:rPr>
                        <a:t>JUMLAH HARGA</a:t>
                      </a:r>
                      <a:br>
                        <a:rPr lang="en-MY" sz="800" b="1">
                          <a:solidFill>
                            <a:schemeClr val="tx1"/>
                          </a:solidFill>
                          <a:effectLst/>
                          <a:latin typeface="Arial" panose="020B0604020202020204" pitchFamily="34" charset="0"/>
                          <a:cs typeface="Arial" panose="020B0604020202020204" pitchFamily="34" charset="0"/>
                        </a:rPr>
                      </a:br>
                      <a:r>
                        <a:rPr lang="ms-MY" sz="800" b="1">
                          <a:solidFill>
                            <a:schemeClr val="tx1"/>
                          </a:solidFill>
                          <a:effectLst/>
                          <a:latin typeface="Arial" panose="020B0604020202020204" pitchFamily="34" charset="0"/>
                          <a:cs typeface="Arial" panose="020B0604020202020204" pitchFamily="34" charset="0"/>
                        </a:rPr>
                        <a:t>(RM)</a:t>
                      </a:r>
                      <a:endParaRPr lang="en-MY" sz="8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6350" marR="24765" indent="-6350" algn="ctr">
                        <a:lnSpc>
                          <a:spcPct val="110000"/>
                        </a:lnSpc>
                        <a:spcAft>
                          <a:spcPts val="520"/>
                        </a:spcAft>
                      </a:pPr>
                      <a:r>
                        <a:rPr lang="ms-MY" sz="800" b="1">
                          <a:solidFill>
                            <a:schemeClr val="tx1"/>
                          </a:solidFill>
                          <a:effectLst/>
                          <a:latin typeface="Arial" panose="020B0604020202020204" pitchFamily="34" charset="0"/>
                          <a:cs typeface="Arial" panose="020B0604020202020204" pitchFamily="34" charset="0"/>
                        </a:rPr>
                        <a:t>HARGA SEUNIT</a:t>
                      </a:r>
                      <a:br>
                        <a:rPr lang="en-MY" sz="800" b="1">
                          <a:solidFill>
                            <a:schemeClr val="tx1"/>
                          </a:solidFill>
                          <a:effectLst/>
                          <a:latin typeface="Arial" panose="020B0604020202020204" pitchFamily="34" charset="0"/>
                          <a:cs typeface="Arial" panose="020B0604020202020204" pitchFamily="34" charset="0"/>
                        </a:rPr>
                      </a:br>
                      <a:r>
                        <a:rPr lang="ms-MY" sz="800" b="1">
                          <a:solidFill>
                            <a:schemeClr val="tx1"/>
                          </a:solidFill>
                          <a:effectLst/>
                          <a:latin typeface="Arial" panose="020B0604020202020204" pitchFamily="34" charset="0"/>
                          <a:cs typeface="Arial" panose="020B0604020202020204" pitchFamily="34" charset="0"/>
                        </a:rPr>
                        <a:t>(RM)</a:t>
                      </a:r>
                      <a:endParaRPr lang="en-MY" sz="8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marL="6350" marR="24765" indent="-6350" algn="ctr">
                        <a:lnSpc>
                          <a:spcPct val="110000"/>
                        </a:lnSpc>
                        <a:spcAft>
                          <a:spcPts val="520"/>
                        </a:spcAft>
                      </a:pPr>
                      <a:r>
                        <a:rPr lang="ms-MY" sz="800" b="1">
                          <a:solidFill>
                            <a:schemeClr val="tx1"/>
                          </a:solidFill>
                          <a:effectLst/>
                          <a:latin typeface="Arial" panose="020B0604020202020204" pitchFamily="34" charset="0"/>
                          <a:cs typeface="Arial" panose="020B0604020202020204" pitchFamily="34" charset="0"/>
                        </a:rPr>
                        <a:t>JUMLAH HARGA</a:t>
                      </a:r>
                      <a:br>
                        <a:rPr lang="en-MY" sz="800" b="1">
                          <a:solidFill>
                            <a:schemeClr val="tx1"/>
                          </a:solidFill>
                          <a:effectLst/>
                          <a:latin typeface="Arial" panose="020B0604020202020204" pitchFamily="34" charset="0"/>
                          <a:cs typeface="Arial" panose="020B0604020202020204" pitchFamily="34" charset="0"/>
                        </a:rPr>
                      </a:br>
                      <a:r>
                        <a:rPr lang="ms-MY" sz="800" b="1">
                          <a:solidFill>
                            <a:schemeClr val="tx1"/>
                          </a:solidFill>
                          <a:effectLst/>
                          <a:latin typeface="Arial" panose="020B0604020202020204" pitchFamily="34" charset="0"/>
                          <a:cs typeface="Arial" panose="020B0604020202020204" pitchFamily="34" charset="0"/>
                        </a:rPr>
                        <a:t>(RM)</a:t>
                      </a:r>
                      <a:endParaRPr lang="en-MY" sz="8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50760022"/>
                  </a:ext>
                </a:extLst>
              </a:tr>
              <a:tr h="369285">
                <a:tc>
                  <a:txBody>
                    <a:bodyPr/>
                    <a:lstStyle/>
                    <a:p>
                      <a:pPr algn="ctr"/>
                      <a:r>
                        <a:rPr lang="en-MY"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latin typeface="Arial" panose="020B0604020202020204" pitchFamily="34" charset="0"/>
                          <a:cs typeface="Arial" panose="020B0604020202020204" pitchFamily="34" charset="0"/>
                        </a:rPr>
                        <a:t>Nutanix Storage Hardware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MY" sz="1000">
                          <a:solidFill>
                            <a:srgbClr val="FF0000"/>
                          </a:solidFill>
                          <a:latin typeface="Arial" panose="020B0604020202020204" pitchFamily="34" charset="0"/>
                          <a:cs typeface="Arial" panose="020B0604020202020204" pitchFamily="34" charset="0"/>
                        </a:rPr>
                        <a:t>1 lot??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1690931"/>
                  </a:ext>
                </a:extLst>
              </a:tr>
              <a:tr h="369285">
                <a:tc>
                  <a:txBody>
                    <a:bodyPr/>
                    <a:lstStyle/>
                    <a:p>
                      <a:pPr algn="ctr"/>
                      <a:r>
                        <a:rPr lang="en-MY"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latin typeface="Arial" panose="020B0604020202020204" pitchFamily="34" charset="0"/>
                          <a:cs typeface="Arial" panose="020B0604020202020204" pitchFamily="34" charset="0"/>
                        </a:rPr>
                        <a:t>Nutanix Memory Upgrade (Existing 3 nodes)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MY" sz="1000">
                          <a:solidFill>
                            <a:srgbClr val="FF0000"/>
                          </a:solidFill>
                          <a:latin typeface="Arial" panose="020B0604020202020204" pitchFamily="34" charset="0"/>
                          <a:cs typeface="Arial" panose="020B0604020202020204" pitchFamily="34" charset="0"/>
                        </a:rPr>
                        <a:t>1 lot??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24045423"/>
                  </a:ext>
                </a:extLst>
              </a:tr>
              <a:tr h="369285">
                <a:tc>
                  <a:txBody>
                    <a:bodyPr/>
                    <a:lstStyle/>
                    <a:p>
                      <a:pPr algn="ctr"/>
                      <a:r>
                        <a:rPr lang="en-MY"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latin typeface="Arial" panose="020B0604020202020204" pitchFamily="34" charset="0"/>
                          <a:cs typeface="Arial" panose="020B0604020202020204" pitchFamily="34" charset="0"/>
                        </a:rPr>
                        <a:t>Komputer Workstation Mobile </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MY" sz="1000">
                          <a:solidFill>
                            <a:srgbClr val="FF0000"/>
                          </a:solidFill>
                          <a:latin typeface="Arial" panose="020B0604020202020204" pitchFamily="34" charset="0"/>
                          <a:cs typeface="Arial" panose="020B0604020202020204" pitchFamily="34" charset="0"/>
                        </a:rPr>
                        <a:t>2 unit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3671871"/>
                  </a:ext>
                </a:extLst>
              </a:tr>
              <a:tr h="369285">
                <a:tc>
                  <a:txBody>
                    <a:bodyPr/>
                    <a:lstStyle/>
                    <a:p>
                      <a:pPr algn="ctr"/>
                      <a:r>
                        <a:rPr lang="en-MY"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latin typeface="Arial" panose="020B0604020202020204" pitchFamily="34" charset="0"/>
                          <a:cs typeface="Arial" panose="020B0604020202020204" pitchFamily="34" charset="0"/>
                        </a:rPr>
                        <a:t>Komputer Workstation Desktop</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MY" sz="1000">
                          <a:solidFill>
                            <a:srgbClr val="FF0000"/>
                          </a:solidFill>
                          <a:latin typeface="Arial" panose="020B0604020202020204" pitchFamily="34" charset="0"/>
                          <a:cs typeface="Arial" panose="020B0604020202020204" pitchFamily="34" charset="0"/>
                        </a:rPr>
                        <a:t>1 unit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77202869"/>
                  </a:ext>
                </a:extLst>
              </a:tr>
              <a:tr h="369285">
                <a:tc>
                  <a:txBody>
                    <a:bodyPr/>
                    <a:lstStyle/>
                    <a:p>
                      <a:pPr algn="ctr"/>
                      <a:r>
                        <a:rPr lang="en-MY" sz="1000" b="0">
                          <a:solidFill>
                            <a:schemeClr val="tx1"/>
                          </a:solidFill>
                          <a:latin typeface="Arial" panose="020B0604020202020204" pitchFamily="34" charset="0"/>
                          <a:cs typeface="Arial" panose="020B0604020202020204" pitchFamily="34" charset="0"/>
                        </a:rPr>
                        <a:t>5.</a:t>
                      </a:r>
                      <a:endParaRPr lang="en-MY"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latin typeface="Arial" panose="020B0604020202020204" pitchFamily="34" charset="0"/>
                          <a:cs typeface="Arial" panose="020B0604020202020204" pitchFamily="34" charset="0"/>
                        </a:rPr>
                        <a:t>Pencetak A3/A4? (B/W Warna?)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MY" sz="1000">
                          <a:solidFill>
                            <a:srgbClr val="FF0000"/>
                          </a:solidFill>
                          <a:latin typeface="Arial" panose="020B0604020202020204" pitchFamily="34" charset="0"/>
                          <a:cs typeface="Arial" panose="020B0604020202020204" pitchFamily="34" charset="0"/>
                        </a:rPr>
                        <a:t>1 unit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0242832"/>
                  </a:ext>
                </a:extLst>
              </a:tr>
              <a:tr h="369285">
                <a:tc>
                  <a:txBody>
                    <a:bodyPr/>
                    <a:lstStyle/>
                    <a:p>
                      <a:pPr algn="ctr"/>
                      <a:r>
                        <a:rPr lang="en-MY" sz="1000" b="0">
                          <a:solidFill>
                            <a:schemeClr val="tx1"/>
                          </a:solidFill>
                          <a:latin typeface="Arial" panose="020B0604020202020204" pitchFamily="34" charset="0"/>
                          <a:cs typeface="Arial" panose="020B0604020202020204" pitchFamily="34" charset="0"/>
                        </a:rPr>
                        <a:t>6.</a:t>
                      </a:r>
                      <a:endParaRPr lang="en-MY"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latin typeface="Arial" panose="020B0604020202020204" pitchFamily="34" charset="0"/>
                          <a:cs typeface="Arial" panose="020B0604020202020204" pitchFamily="34" charset="0"/>
                        </a:rPr>
                        <a:t>HDD Synology ???</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MY" sz="1000">
                          <a:solidFill>
                            <a:srgbClr val="FF0000"/>
                          </a:solidFill>
                          <a:latin typeface="Arial" panose="020B0604020202020204" pitchFamily="34" charset="0"/>
                          <a:cs typeface="Arial" panose="020B0604020202020204" pitchFamily="34" charset="0"/>
                        </a:rPr>
                        <a:t>5 unit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3841951"/>
                  </a:ext>
                </a:extLst>
              </a:tr>
              <a:tr h="369285">
                <a:tc>
                  <a:txBody>
                    <a:bodyPr/>
                    <a:lstStyle/>
                    <a:p>
                      <a:pPr algn="ctr"/>
                      <a:r>
                        <a:rPr lang="en-MY" sz="1000" b="0">
                          <a:solidFill>
                            <a:schemeClr val="tx1"/>
                          </a:solidFill>
                          <a:latin typeface="Arial" panose="020B0604020202020204" pitchFamily="34" charset="0"/>
                          <a:cs typeface="Arial" panose="020B0604020202020204" pitchFamily="34" charset="0"/>
                        </a:rPr>
                        <a:t>7.</a:t>
                      </a:r>
                      <a:endParaRPr lang="en-MY"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latin typeface="Arial" panose="020B0604020202020204" pitchFamily="34" charset="0"/>
                          <a:cs typeface="Arial" panose="020B0604020202020204" pitchFamily="34" charset="0"/>
                        </a:rPr>
                        <a:t>Storage Software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000">
                          <a:solidFill>
                            <a:srgbClr val="FF0000"/>
                          </a:solidFill>
                          <a:latin typeface="Arial" panose="020B0604020202020204" pitchFamily="34" charset="0"/>
                          <a:cs typeface="Arial" panose="020B0604020202020204" pitchFamily="34" charset="0"/>
                        </a:rPr>
                        <a:t>1 lot??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83356891"/>
                  </a:ext>
                </a:extLst>
              </a:tr>
              <a:tr h="369285">
                <a:tc>
                  <a:txBody>
                    <a:bodyPr/>
                    <a:lstStyle/>
                    <a:p>
                      <a:pPr algn="ctr"/>
                      <a:r>
                        <a:rPr lang="en-MY" sz="1000" b="0">
                          <a:solidFill>
                            <a:schemeClr val="tx1"/>
                          </a:solidFill>
                          <a:latin typeface="Arial" panose="020B0604020202020204" pitchFamily="34" charset="0"/>
                          <a:cs typeface="Arial" panose="020B0604020202020204" pitchFamily="34" charset="0"/>
                        </a:rPr>
                        <a:t>8.</a:t>
                      </a:r>
                      <a:endParaRPr lang="en-MY"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latin typeface="Arial" panose="020B0604020202020204" pitchFamily="34" charset="0"/>
                          <a:cs typeface="Arial" panose="020B0604020202020204" pitchFamily="34" charset="0"/>
                        </a:rPr>
                        <a:t>ArcGIS Extention Spatial Analyst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MY" sz="1000">
                          <a:solidFill>
                            <a:srgbClr val="FF0000"/>
                          </a:solidFill>
                          <a:latin typeface="Arial" panose="020B0604020202020204" pitchFamily="34" charset="0"/>
                          <a:cs typeface="Arial" panose="020B0604020202020204" pitchFamily="34" charset="0"/>
                        </a:rPr>
                        <a:t>2 unit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46177136"/>
                  </a:ext>
                </a:extLst>
              </a:tr>
              <a:tr h="369285">
                <a:tc>
                  <a:txBody>
                    <a:bodyPr/>
                    <a:lstStyle/>
                    <a:p>
                      <a:pPr algn="ctr"/>
                      <a:r>
                        <a:rPr lang="en-MY" sz="1000" b="0">
                          <a:solidFill>
                            <a:schemeClr val="tx1"/>
                          </a:solidFill>
                          <a:latin typeface="Arial" panose="020B0604020202020204" pitchFamily="34" charset="0"/>
                          <a:cs typeface="Arial" panose="020B0604020202020204" pitchFamily="34" charset="0"/>
                        </a:rPr>
                        <a:t>9.</a:t>
                      </a:r>
                      <a:endParaRPr lang="en-MY"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latin typeface="Arial" panose="020B0604020202020204" pitchFamily="34" charset="0"/>
                          <a:cs typeface="Arial" panose="020B0604020202020204" pitchFamily="34" charset="0"/>
                        </a:rPr>
                        <a:t>DJI TERRA PRO Permanent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000">
                          <a:solidFill>
                            <a:srgbClr val="FF0000"/>
                          </a:solidFill>
                          <a:latin typeface="Arial" panose="020B0604020202020204" pitchFamily="34" charset="0"/>
                          <a:cs typeface="Arial" panose="020B0604020202020204" pitchFamily="34" charset="0"/>
                        </a:rPr>
                        <a:t>2 unit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6350" marR="24765" indent="-6350" algn="r">
                        <a:lnSpc>
                          <a:spcPct val="110000"/>
                        </a:lnSpc>
                        <a:spcAft>
                          <a:spcPts val="520"/>
                        </a:spcAft>
                      </a:pP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89654131"/>
                  </a:ext>
                </a:extLst>
              </a:tr>
              <a:tr h="369285">
                <a:tc gridSpan="3">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JUMLAH HARGA (RM)</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hMerge="1">
                  <a:txBody>
                    <a:bodyPr/>
                    <a:lstStyle/>
                    <a:p>
                      <a:endParaRPr lang="en-MY"/>
                    </a:p>
                  </a:txBody>
                  <a:tcPr/>
                </a:tc>
                <a:tc hMerge="1">
                  <a:txBody>
                    <a:bodyPr/>
                    <a:lstStyle/>
                    <a:p>
                      <a:endParaRPr lang="en-MY"/>
                    </a:p>
                  </a:txBody>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marL="6350" marR="24765" indent="-6350" algn="r">
                        <a:lnSpc>
                          <a:spcPct val="110000"/>
                        </a:lnSpc>
                        <a:spcAft>
                          <a:spcPts val="520"/>
                        </a:spcAft>
                      </a:pPr>
                      <a:r>
                        <a:rPr lang="ms-MY" sz="1000">
                          <a:solidFill>
                            <a:schemeClr val="tx1"/>
                          </a:solidFill>
                          <a:effectLst/>
                          <a:latin typeface="Arial" panose="020B0604020202020204" pitchFamily="34" charset="0"/>
                          <a:cs typeface="Arial" panose="020B0604020202020204" pitchFamily="34" charset="0"/>
                        </a:rPr>
                        <a:t> </a:t>
                      </a:r>
                      <a:endParaRPr lang="en-MY" sz="10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940358319"/>
                  </a:ext>
                </a:extLst>
              </a:tr>
            </a:tbl>
          </a:graphicData>
        </a:graphic>
      </p:graphicFrame>
      <p:sp>
        <p:nvSpPr>
          <p:cNvPr id="4" name="Title 2">
            <a:extLst>
              <a:ext uri="{FF2B5EF4-FFF2-40B4-BE49-F238E27FC236}">
                <a16:creationId xmlns:a16="http://schemas.microsoft.com/office/drawing/2014/main" id="{F04119CE-27F3-45C3-A9B1-EA9674383AAA}"/>
              </a:ext>
            </a:extLst>
          </p:cNvPr>
          <p:cNvSpPr txBox="1">
            <a:spLocks/>
          </p:cNvSpPr>
          <p:nvPr/>
        </p:nvSpPr>
        <p:spPr>
          <a:xfrm>
            <a:off x="0" y="213360"/>
            <a:ext cx="12192000" cy="432000"/>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388" indent="-1588"/>
            <a:r>
              <a:rPr lang="ms-MY" sz="2400" b="1">
                <a:latin typeface="Arial" panose="020B0604020202020204" pitchFamily="34" charset="0"/>
                <a:cs typeface="Arial" panose="020B0604020202020204" pitchFamily="34" charset="0"/>
              </a:rPr>
              <a:t>LAMPIRAN 2 : JADUAL PERBANDINGAN HARGA</a:t>
            </a:r>
            <a:endParaRPr lang="ms-MY"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199FA0E-B4F9-42B7-8804-1ED4FAEF1B19}"/>
              </a:ext>
            </a:extLst>
          </p:cNvPr>
          <p:cNvSpPr txBox="1"/>
          <p:nvPr/>
        </p:nvSpPr>
        <p:spPr>
          <a:xfrm>
            <a:off x="5140960" y="2212498"/>
            <a:ext cx="6106160" cy="276999"/>
          </a:xfrm>
          <a:prstGeom prst="rect">
            <a:avLst/>
          </a:prstGeom>
          <a:solidFill>
            <a:srgbClr val="FF00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Arial" panose="020B0604020202020204" pitchFamily="34" charset="0"/>
                <a:ea typeface="Arial" panose="020B0604020202020204" pitchFamily="34" charset="0"/>
              </a:rPr>
              <a:t>FORMAT 1: JADUAL KAJIAN PASARAN UNTUK PERKAKASAN/ PERISIAN</a:t>
            </a:r>
            <a:endParaRPr kumimoji="0" lang="en-US" altLang="en-US" sz="1200" b="0" i="0" u="none" strike="noStrike" cap="none" normalizeH="0" baseline="0">
              <a:ln>
                <a:noFill/>
              </a:ln>
              <a:solidFill>
                <a:schemeClr val="bg1"/>
              </a:solidFill>
              <a:effectLst/>
              <a:latin typeface="Arial" panose="020B0604020202020204" pitchFamily="34" charset="0"/>
            </a:endParaRPr>
          </a:p>
        </p:txBody>
      </p:sp>
      <p:sp>
        <p:nvSpPr>
          <p:cNvPr id="6" name="Isosceles Triangle 5">
            <a:hlinkClick r:id="rId2" action="ppaction://hlinksldjump"/>
            <a:extLst>
              <a:ext uri="{FF2B5EF4-FFF2-40B4-BE49-F238E27FC236}">
                <a16:creationId xmlns:a16="http://schemas.microsoft.com/office/drawing/2014/main" id="{B5D23891-33F6-40C8-BC3B-C352DFDD93AA}"/>
              </a:ext>
            </a:extLst>
          </p:cNvPr>
          <p:cNvSpPr/>
          <p:nvPr/>
        </p:nvSpPr>
        <p:spPr>
          <a:xfrm>
            <a:off x="11647738" y="21336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432506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1AC8DD6-CB15-4F38-A4E7-6B206D70EC93}"/>
              </a:ext>
            </a:extLst>
          </p:cNvPr>
          <p:cNvGraphicFramePr>
            <a:graphicFrameLocks noGrp="1"/>
          </p:cNvGraphicFramePr>
          <p:nvPr>
            <p:extLst>
              <p:ext uri="{D42A27DB-BD31-4B8C-83A1-F6EECF244321}">
                <p14:modId xmlns:p14="http://schemas.microsoft.com/office/powerpoint/2010/main" val="4176820584"/>
              </p:ext>
            </p:extLst>
          </p:nvPr>
        </p:nvGraphicFramePr>
        <p:xfrm>
          <a:off x="0" y="735299"/>
          <a:ext cx="12191999" cy="2348882"/>
        </p:xfrm>
        <a:graphic>
          <a:graphicData uri="http://schemas.openxmlformats.org/drawingml/2006/table">
            <a:tbl>
              <a:tblPr firstRow="1" bandRow="1">
                <a:tableStyleId>{5C22544A-7EE6-4342-B048-85BDC9FD1C3A}</a:tableStyleId>
              </a:tblPr>
              <a:tblGrid>
                <a:gridCol w="412365">
                  <a:extLst>
                    <a:ext uri="{9D8B030D-6E8A-4147-A177-3AD203B41FA5}">
                      <a16:colId xmlns:a16="http://schemas.microsoft.com/office/drawing/2014/main" val="2081028044"/>
                    </a:ext>
                  </a:extLst>
                </a:gridCol>
                <a:gridCol w="1293605">
                  <a:extLst>
                    <a:ext uri="{9D8B030D-6E8A-4147-A177-3AD203B41FA5}">
                      <a16:colId xmlns:a16="http://schemas.microsoft.com/office/drawing/2014/main" val="3527918145"/>
                    </a:ext>
                  </a:extLst>
                </a:gridCol>
                <a:gridCol w="641642">
                  <a:extLst>
                    <a:ext uri="{9D8B030D-6E8A-4147-A177-3AD203B41FA5}">
                      <a16:colId xmlns:a16="http://schemas.microsoft.com/office/drawing/2014/main" val="1210145217"/>
                    </a:ext>
                  </a:extLst>
                </a:gridCol>
                <a:gridCol w="748807">
                  <a:extLst>
                    <a:ext uri="{9D8B030D-6E8A-4147-A177-3AD203B41FA5}">
                      <a16:colId xmlns:a16="http://schemas.microsoft.com/office/drawing/2014/main" val="816569459"/>
                    </a:ext>
                  </a:extLst>
                </a:gridCol>
                <a:gridCol w="980127">
                  <a:extLst>
                    <a:ext uri="{9D8B030D-6E8A-4147-A177-3AD203B41FA5}">
                      <a16:colId xmlns:a16="http://schemas.microsoft.com/office/drawing/2014/main" val="3565686364"/>
                    </a:ext>
                  </a:extLst>
                </a:gridCol>
                <a:gridCol w="901717">
                  <a:extLst>
                    <a:ext uri="{9D8B030D-6E8A-4147-A177-3AD203B41FA5}">
                      <a16:colId xmlns:a16="http://schemas.microsoft.com/office/drawing/2014/main" val="110481495"/>
                    </a:ext>
                  </a:extLst>
                </a:gridCol>
                <a:gridCol w="901717">
                  <a:extLst>
                    <a:ext uri="{9D8B030D-6E8A-4147-A177-3AD203B41FA5}">
                      <a16:colId xmlns:a16="http://schemas.microsoft.com/office/drawing/2014/main" val="1333546978"/>
                    </a:ext>
                  </a:extLst>
                </a:gridCol>
                <a:gridCol w="901717">
                  <a:extLst>
                    <a:ext uri="{9D8B030D-6E8A-4147-A177-3AD203B41FA5}">
                      <a16:colId xmlns:a16="http://schemas.microsoft.com/office/drawing/2014/main" val="4145448356"/>
                    </a:ext>
                  </a:extLst>
                </a:gridCol>
                <a:gridCol w="901717">
                  <a:extLst>
                    <a:ext uri="{9D8B030D-6E8A-4147-A177-3AD203B41FA5}">
                      <a16:colId xmlns:a16="http://schemas.microsoft.com/office/drawing/2014/main" val="3209298067"/>
                    </a:ext>
                  </a:extLst>
                </a:gridCol>
                <a:gridCol w="901717">
                  <a:extLst>
                    <a:ext uri="{9D8B030D-6E8A-4147-A177-3AD203B41FA5}">
                      <a16:colId xmlns:a16="http://schemas.microsoft.com/office/drawing/2014/main" val="3130909816"/>
                    </a:ext>
                  </a:extLst>
                </a:gridCol>
                <a:gridCol w="901717">
                  <a:extLst>
                    <a:ext uri="{9D8B030D-6E8A-4147-A177-3AD203B41FA5}">
                      <a16:colId xmlns:a16="http://schemas.microsoft.com/office/drawing/2014/main" val="3191264008"/>
                    </a:ext>
                  </a:extLst>
                </a:gridCol>
                <a:gridCol w="901717">
                  <a:extLst>
                    <a:ext uri="{9D8B030D-6E8A-4147-A177-3AD203B41FA5}">
                      <a16:colId xmlns:a16="http://schemas.microsoft.com/office/drawing/2014/main" val="3976470056"/>
                    </a:ext>
                  </a:extLst>
                </a:gridCol>
                <a:gridCol w="901717">
                  <a:extLst>
                    <a:ext uri="{9D8B030D-6E8A-4147-A177-3AD203B41FA5}">
                      <a16:colId xmlns:a16="http://schemas.microsoft.com/office/drawing/2014/main" val="3903978179"/>
                    </a:ext>
                  </a:extLst>
                </a:gridCol>
                <a:gridCol w="901717">
                  <a:extLst>
                    <a:ext uri="{9D8B030D-6E8A-4147-A177-3AD203B41FA5}">
                      <a16:colId xmlns:a16="http://schemas.microsoft.com/office/drawing/2014/main" val="3973902310"/>
                    </a:ext>
                  </a:extLst>
                </a:gridCol>
              </a:tblGrid>
              <a:tr h="341661">
                <a:tc rowSpan="2">
                  <a:txBody>
                    <a:bodyPr/>
                    <a:lstStyle/>
                    <a:p>
                      <a:pPr marL="90170"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BIL.</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lnSpc>
                          <a:spcPct val="100000"/>
                        </a:lnSpc>
                        <a:spcAft>
                          <a:spcPts val="0"/>
                        </a:spcAft>
                      </a:pPr>
                      <a:r>
                        <a:rPr lang="ms-MY" sz="900">
                          <a:solidFill>
                            <a:schemeClr val="tx1"/>
                          </a:solidFill>
                          <a:effectLst/>
                          <a:latin typeface="Arial" panose="020B0604020202020204" pitchFamily="34" charset="0"/>
                          <a:cs typeface="Arial" panose="020B0604020202020204" pitchFamily="34" charset="0"/>
                        </a:rPr>
                        <a:t>ITEM</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26670"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KUANTITI</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(RM)</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JUMLAH</a:t>
                      </a:r>
                    </a:p>
                    <a:p>
                      <a:pPr algn="ctr">
                        <a:lnSpc>
                          <a:spcPct val="100000"/>
                        </a:lnSpc>
                        <a:spcAft>
                          <a:spcPts val="0"/>
                        </a:spcAft>
                      </a:pPr>
                      <a:r>
                        <a:rPr lang="ms-MY" sz="900" dirty="0">
                          <a:solidFill>
                            <a:schemeClr val="tx1"/>
                          </a:solidFill>
                          <a:effectLst/>
                          <a:latin typeface="Arial" panose="020B0604020202020204" pitchFamily="34" charset="0"/>
                          <a:cs typeface="Arial" panose="020B0604020202020204" pitchFamily="34" charset="0"/>
                        </a:rPr>
                        <a:t>(RM)</a:t>
                      </a:r>
                      <a:endParaRPr lang="ms-MY" sz="9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6350" marR="24765" indent="-6350" algn="ctr">
                        <a:lnSpc>
                          <a:spcPct val="110000"/>
                        </a:lnSpc>
                        <a:spcAft>
                          <a:spcPts val="520"/>
                        </a:spcAft>
                      </a:pPr>
                      <a:r>
                        <a:rPr lang="ms-MY" sz="900">
                          <a:solidFill>
                            <a:schemeClr val="tx1"/>
                          </a:solidFill>
                          <a:effectLst/>
                          <a:latin typeface="Arial" panose="020B0604020202020204" pitchFamily="34" charset="0"/>
                          <a:cs typeface="Arial" panose="020B0604020202020204" pitchFamily="34" charset="0"/>
                        </a:rPr>
                        <a:t>NAMA SYARIKAT 1</a:t>
                      </a:r>
                      <a:endParaRPr lang="en-MY" sz="105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6350" marR="24765" indent="-6350" algn="ctr">
                        <a:lnSpc>
                          <a:spcPct val="110000"/>
                        </a:lnSpc>
                        <a:spcAft>
                          <a:spcPts val="520"/>
                        </a:spcAft>
                      </a:pPr>
                      <a:r>
                        <a:rPr lang="ms-MY" sz="900">
                          <a:solidFill>
                            <a:schemeClr val="tx1"/>
                          </a:solidFill>
                          <a:effectLst/>
                          <a:latin typeface="Arial" panose="020B0604020202020204" pitchFamily="34" charset="0"/>
                          <a:cs typeface="Arial" panose="020B0604020202020204" pitchFamily="34" charset="0"/>
                        </a:rPr>
                        <a:t>NAMA SYARIKAT 2</a:t>
                      </a:r>
                      <a:endParaRPr lang="en-MY" sz="105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6350" marR="24765" indent="-6350" algn="ctr">
                        <a:lnSpc>
                          <a:spcPct val="110000"/>
                        </a:lnSpc>
                        <a:spcAft>
                          <a:spcPts val="520"/>
                        </a:spcAft>
                      </a:pPr>
                      <a:r>
                        <a:rPr lang="ms-MY" sz="900">
                          <a:solidFill>
                            <a:schemeClr val="tx1"/>
                          </a:solidFill>
                          <a:effectLst/>
                          <a:latin typeface="Arial" panose="020B0604020202020204" pitchFamily="34" charset="0"/>
                          <a:cs typeface="Arial" panose="020B0604020202020204" pitchFamily="34" charset="0"/>
                        </a:rPr>
                        <a:t>NAMA SYARIKAT 3</a:t>
                      </a:r>
                      <a:endParaRPr lang="en-MY" sz="105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898952"/>
                  </a:ext>
                </a:extLst>
              </a:tr>
              <a:tr h="0">
                <a:tc vMerge="1">
                  <a:txBody>
                    <a:bodyPr/>
                    <a:lstStyle/>
                    <a:p>
                      <a:pPr marL="90170" algn="ctr">
                        <a:lnSpc>
                          <a:spcPct val="100000"/>
                        </a:lnSpc>
                        <a:spcAft>
                          <a:spcPts val="0"/>
                        </a:spcAft>
                      </a:pP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lnSpc>
                          <a:spcPct val="100000"/>
                        </a:lnSpc>
                        <a:spcAft>
                          <a:spcPts val="0"/>
                        </a:spcAft>
                      </a:pP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26670" algn="ctr">
                        <a:lnSpc>
                          <a:spcPct val="100000"/>
                        </a:lnSpc>
                        <a:spcAft>
                          <a:spcPts val="0"/>
                        </a:spcAft>
                      </a:pP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lnSpc>
                          <a:spcPct val="100000"/>
                        </a:lnSpc>
                        <a:spcAft>
                          <a:spcPts val="0"/>
                        </a:spcAft>
                      </a:pP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lnSpc>
                          <a:spcPct val="100000"/>
                        </a:lnSpc>
                        <a:spcAft>
                          <a:spcPts val="0"/>
                        </a:spcAft>
                      </a:pPr>
                      <a:endParaRPr lang="ms-MY" sz="8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350" marR="24765" indent="-6350" algn="ctr">
                        <a:lnSpc>
                          <a:spcPct val="100000"/>
                        </a:lnSpc>
                        <a:spcAft>
                          <a:spcPts val="520"/>
                        </a:spcAft>
                      </a:pPr>
                      <a:r>
                        <a:rPr lang="ms-MY" sz="800" b="1">
                          <a:effectLst/>
                          <a:latin typeface="Arial" panose="020B0604020202020204" pitchFamily="34" charset="0"/>
                          <a:cs typeface="Arial" panose="020B0604020202020204" pitchFamily="34" charset="0"/>
                        </a:rPr>
                        <a:t>BELI</a:t>
                      </a:r>
                      <a:endParaRPr lang="en-MY" sz="8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6350" marR="24765" indent="-6350" algn="ctr">
                        <a:lnSpc>
                          <a:spcPct val="100000"/>
                        </a:lnSpc>
                        <a:spcAft>
                          <a:spcPts val="520"/>
                        </a:spcAft>
                      </a:pPr>
                      <a:r>
                        <a:rPr lang="ms-MY" sz="800" b="1">
                          <a:effectLst/>
                          <a:latin typeface="Arial" panose="020B0604020202020204" pitchFamily="34" charset="0"/>
                          <a:cs typeface="Arial" panose="020B0604020202020204" pitchFamily="34" charset="0"/>
                        </a:rPr>
                        <a:t>SEWA GUNA</a:t>
                      </a:r>
                      <a:br>
                        <a:rPr lang="en-MY" sz="800" b="1">
                          <a:effectLst/>
                          <a:latin typeface="Arial" panose="020B0604020202020204" pitchFamily="34" charset="0"/>
                          <a:cs typeface="Arial" panose="020B0604020202020204" pitchFamily="34" charset="0"/>
                        </a:rPr>
                      </a:br>
                      <a:r>
                        <a:rPr lang="ms-MY" sz="800" b="1">
                          <a:effectLst/>
                          <a:latin typeface="Arial" panose="020B0604020202020204" pitchFamily="34" charset="0"/>
                          <a:cs typeface="Arial" panose="020B0604020202020204" pitchFamily="34" charset="0"/>
                        </a:rPr>
                        <a:t>(1 bulan)</a:t>
                      </a:r>
                      <a:endParaRPr lang="en-MY" sz="8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6350" marR="24765" indent="-6350" algn="ctr">
                        <a:lnSpc>
                          <a:spcPct val="100000"/>
                        </a:lnSpc>
                        <a:spcAft>
                          <a:spcPts val="520"/>
                        </a:spcAft>
                      </a:pPr>
                      <a:r>
                        <a:rPr lang="ms-MY" sz="800" b="1">
                          <a:effectLst/>
                          <a:latin typeface="Arial" panose="020B0604020202020204" pitchFamily="34" charset="0"/>
                          <a:cs typeface="Arial" panose="020B0604020202020204" pitchFamily="34" charset="0"/>
                        </a:rPr>
                        <a:t>SEWA BELI</a:t>
                      </a:r>
                      <a:br>
                        <a:rPr lang="en-MY" sz="800" b="1">
                          <a:effectLst/>
                          <a:latin typeface="Arial" panose="020B0604020202020204" pitchFamily="34" charset="0"/>
                          <a:cs typeface="Arial" panose="020B0604020202020204" pitchFamily="34" charset="0"/>
                        </a:rPr>
                      </a:br>
                      <a:r>
                        <a:rPr lang="ms-MY" sz="800" b="1">
                          <a:effectLst/>
                          <a:latin typeface="Arial" panose="020B0604020202020204" pitchFamily="34" charset="0"/>
                          <a:cs typeface="Arial" panose="020B0604020202020204" pitchFamily="34" charset="0"/>
                        </a:rPr>
                        <a:t>(1 bulan)</a:t>
                      </a:r>
                      <a:endParaRPr lang="en-MY" sz="8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6350" marR="24765" indent="-6350" algn="ctr">
                        <a:lnSpc>
                          <a:spcPct val="100000"/>
                        </a:lnSpc>
                        <a:spcAft>
                          <a:spcPts val="520"/>
                        </a:spcAft>
                      </a:pPr>
                      <a:r>
                        <a:rPr lang="ms-MY" sz="800" b="1">
                          <a:effectLst/>
                          <a:latin typeface="Arial" panose="020B0604020202020204" pitchFamily="34" charset="0"/>
                          <a:cs typeface="Arial" panose="020B0604020202020204" pitchFamily="34" charset="0"/>
                        </a:rPr>
                        <a:t>BELI</a:t>
                      </a:r>
                      <a:endParaRPr lang="en-MY" sz="8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6350" marR="24765" indent="-6350" algn="ctr">
                        <a:lnSpc>
                          <a:spcPct val="100000"/>
                        </a:lnSpc>
                        <a:spcAft>
                          <a:spcPts val="520"/>
                        </a:spcAft>
                      </a:pPr>
                      <a:r>
                        <a:rPr lang="ms-MY" sz="800" b="1">
                          <a:effectLst/>
                          <a:latin typeface="Arial" panose="020B0604020202020204" pitchFamily="34" charset="0"/>
                          <a:cs typeface="Arial" panose="020B0604020202020204" pitchFamily="34" charset="0"/>
                        </a:rPr>
                        <a:t>SEWA GUNA</a:t>
                      </a:r>
                      <a:br>
                        <a:rPr lang="en-MY" sz="800" b="1">
                          <a:effectLst/>
                          <a:latin typeface="Arial" panose="020B0604020202020204" pitchFamily="34" charset="0"/>
                          <a:cs typeface="Arial" panose="020B0604020202020204" pitchFamily="34" charset="0"/>
                        </a:rPr>
                      </a:br>
                      <a:r>
                        <a:rPr lang="ms-MY" sz="800" b="1">
                          <a:effectLst/>
                          <a:latin typeface="Arial" panose="020B0604020202020204" pitchFamily="34" charset="0"/>
                          <a:cs typeface="Arial" panose="020B0604020202020204" pitchFamily="34" charset="0"/>
                        </a:rPr>
                        <a:t>(1 bulan)</a:t>
                      </a:r>
                      <a:endParaRPr lang="en-MY" sz="8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6350" marR="24765" indent="-6350" algn="ctr">
                        <a:lnSpc>
                          <a:spcPct val="100000"/>
                        </a:lnSpc>
                        <a:spcAft>
                          <a:spcPts val="520"/>
                        </a:spcAft>
                      </a:pPr>
                      <a:r>
                        <a:rPr lang="ms-MY" sz="800" b="1">
                          <a:effectLst/>
                          <a:latin typeface="Arial" panose="020B0604020202020204" pitchFamily="34" charset="0"/>
                          <a:cs typeface="Arial" panose="020B0604020202020204" pitchFamily="34" charset="0"/>
                        </a:rPr>
                        <a:t>SEWA BELI</a:t>
                      </a:r>
                      <a:br>
                        <a:rPr lang="en-MY" sz="800" b="1">
                          <a:effectLst/>
                          <a:latin typeface="Arial" panose="020B0604020202020204" pitchFamily="34" charset="0"/>
                          <a:cs typeface="Arial" panose="020B0604020202020204" pitchFamily="34" charset="0"/>
                        </a:rPr>
                      </a:br>
                      <a:r>
                        <a:rPr lang="ms-MY" sz="800" b="1">
                          <a:effectLst/>
                          <a:latin typeface="Arial" panose="020B0604020202020204" pitchFamily="34" charset="0"/>
                          <a:cs typeface="Arial" panose="020B0604020202020204" pitchFamily="34" charset="0"/>
                        </a:rPr>
                        <a:t>(1 bulan)</a:t>
                      </a:r>
                      <a:endParaRPr lang="en-MY" sz="8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6350" marR="24765" indent="-6350" algn="ctr">
                        <a:lnSpc>
                          <a:spcPct val="100000"/>
                        </a:lnSpc>
                        <a:spcAft>
                          <a:spcPts val="520"/>
                        </a:spcAft>
                      </a:pPr>
                      <a:r>
                        <a:rPr lang="ms-MY" sz="800" b="1">
                          <a:effectLst/>
                          <a:latin typeface="Arial" panose="020B0604020202020204" pitchFamily="34" charset="0"/>
                          <a:cs typeface="Arial" panose="020B0604020202020204" pitchFamily="34" charset="0"/>
                        </a:rPr>
                        <a:t>BELI</a:t>
                      </a:r>
                      <a:endParaRPr lang="en-MY" sz="8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6350" marR="24765" indent="-6350" algn="ctr">
                        <a:lnSpc>
                          <a:spcPct val="100000"/>
                        </a:lnSpc>
                        <a:spcAft>
                          <a:spcPts val="520"/>
                        </a:spcAft>
                      </a:pPr>
                      <a:r>
                        <a:rPr lang="ms-MY" sz="800" b="1">
                          <a:effectLst/>
                          <a:latin typeface="Arial" panose="020B0604020202020204" pitchFamily="34" charset="0"/>
                          <a:cs typeface="Arial" panose="020B0604020202020204" pitchFamily="34" charset="0"/>
                        </a:rPr>
                        <a:t>SEWA GUNA</a:t>
                      </a:r>
                      <a:br>
                        <a:rPr lang="en-MY" sz="800" b="1">
                          <a:effectLst/>
                          <a:latin typeface="Arial" panose="020B0604020202020204" pitchFamily="34" charset="0"/>
                          <a:cs typeface="Arial" panose="020B0604020202020204" pitchFamily="34" charset="0"/>
                        </a:rPr>
                      </a:br>
                      <a:r>
                        <a:rPr lang="ms-MY" sz="800" b="1">
                          <a:effectLst/>
                          <a:latin typeface="Arial" panose="020B0604020202020204" pitchFamily="34" charset="0"/>
                          <a:cs typeface="Arial" panose="020B0604020202020204" pitchFamily="34" charset="0"/>
                        </a:rPr>
                        <a:t>(1 bulan)</a:t>
                      </a:r>
                      <a:endParaRPr lang="en-MY" sz="8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6350" marR="24765" indent="-6350" algn="ctr">
                        <a:lnSpc>
                          <a:spcPct val="100000"/>
                        </a:lnSpc>
                        <a:spcAft>
                          <a:spcPts val="520"/>
                        </a:spcAft>
                      </a:pPr>
                      <a:r>
                        <a:rPr lang="ms-MY" sz="800" b="1">
                          <a:effectLst/>
                          <a:latin typeface="Arial" panose="020B0604020202020204" pitchFamily="34" charset="0"/>
                          <a:cs typeface="Arial" panose="020B0604020202020204" pitchFamily="34" charset="0"/>
                        </a:rPr>
                        <a:t>SEWA BELI</a:t>
                      </a:r>
                      <a:br>
                        <a:rPr lang="en-MY" sz="800" b="1">
                          <a:effectLst/>
                          <a:latin typeface="Arial" panose="020B0604020202020204" pitchFamily="34" charset="0"/>
                          <a:cs typeface="Arial" panose="020B0604020202020204" pitchFamily="34" charset="0"/>
                        </a:rPr>
                      </a:br>
                      <a:r>
                        <a:rPr lang="ms-MY" sz="800" b="1">
                          <a:effectLst/>
                          <a:latin typeface="Arial" panose="020B0604020202020204" pitchFamily="34" charset="0"/>
                          <a:cs typeface="Arial" panose="020B0604020202020204" pitchFamily="34" charset="0"/>
                        </a:rPr>
                        <a:t>(1 bulan)</a:t>
                      </a:r>
                      <a:endParaRPr lang="en-MY" sz="8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34283356"/>
                  </a:ext>
                </a:extLst>
              </a:tr>
              <a:tr h="370840">
                <a:tc>
                  <a:txBody>
                    <a:bodyPr/>
                    <a:lstStyle/>
                    <a:p>
                      <a:pPr algn="ctr"/>
                      <a:r>
                        <a:rPr lang="en-MY" sz="10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r>
                        <a:rPr lang="ms-MY" sz="1000" b="0">
                          <a:solidFill>
                            <a:schemeClr val="tx1"/>
                          </a:solidFill>
                          <a:effectLst/>
                          <a:latin typeface="Arial" panose="020B0604020202020204" pitchFamily="34" charset="0"/>
                          <a:ea typeface="Times New Roman"/>
                          <a:cs typeface="Arial" panose="020B0604020202020204" pitchFamily="34" charset="0"/>
                        </a:rPr>
                        <a:t>Item</a:t>
                      </a:r>
                      <a:endParaRPr lang="ms-MY" sz="1000" b="0" dirty="0">
                        <a:solidFill>
                          <a:schemeClr val="tx1"/>
                        </a:solidFill>
                        <a:effectLst/>
                        <a:latin typeface="Arial" panose="020B0604020202020204" pitchFamily="34" charset="0"/>
                        <a:ea typeface="Times New Roman"/>
                        <a:cs typeface="Arial" panose="020B0604020202020204" pitchFamily="34" charset="0"/>
                      </a:endParaRPr>
                    </a:p>
                    <a:p>
                      <a:pPr marL="0" indent="0" fontAlgn="ctr">
                        <a:lnSpc>
                          <a:spcPts val="1510"/>
                        </a:lnSpc>
                        <a:spcAft>
                          <a:spcPts val="0"/>
                        </a:spcAft>
                        <a:buFont typeface="Wingdings" panose="05000000000000000000" pitchFamily="2" charset="2"/>
                        <a:buNone/>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fontAlgn="ctr">
                        <a:lnSpc>
                          <a:spcPts val="1510"/>
                        </a:lnSpc>
                        <a:spcAft>
                          <a:spcPts val="0"/>
                        </a:spcAft>
                        <a:buFont typeface="Wingdings" panose="05000000000000000000" pitchFamily="2" charset="2"/>
                        <a:buChar char="§"/>
                      </a:pPr>
                      <a:endParaRPr lang="ms-MY" sz="1000" baseline="0" dirty="0">
                        <a:solidFill>
                          <a:schemeClr val="tx1"/>
                        </a:solidFill>
                        <a:effectLst/>
                        <a:latin typeface="Arial" panose="020B0604020202020204" pitchFamily="34" charset="0"/>
                        <a:ea typeface="Times New Rom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689731"/>
                  </a:ext>
                </a:extLst>
              </a:tr>
              <a:tr h="370840">
                <a:tc>
                  <a:txBody>
                    <a:bodyPr/>
                    <a:lstStyle/>
                    <a:p>
                      <a:pPr algn="ctr"/>
                      <a:r>
                        <a:rPr lang="en-MY" sz="10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918622"/>
                  </a:ext>
                </a:extLst>
              </a:tr>
              <a:tr h="271176">
                <a:tc>
                  <a:txBody>
                    <a:bodyPr/>
                    <a:lstStyle/>
                    <a:p>
                      <a:pPr algn="ctr"/>
                      <a:r>
                        <a:rPr lang="en-MY" sz="10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9613589"/>
                  </a:ext>
                </a:extLst>
              </a:tr>
              <a:tr h="370840">
                <a:tc>
                  <a:txBody>
                    <a:bodyPr/>
                    <a:lstStyle/>
                    <a:p>
                      <a:pPr algn="ctr"/>
                      <a:r>
                        <a:rPr lang="en-MY" sz="10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1510"/>
                        </a:lnSpc>
                        <a:spcAft>
                          <a:spcPts val="0"/>
                        </a:spcAft>
                      </a:pP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solidFill>
                            <a:schemeClr val="tx1"/>
                          </a:solidFill>
                          <a:latin typeface="Arial" panose="020B0604020202020204" pitchFamily="34" charset="0"/>
                          <a:cs typeface="Arial" panose="020B0604020202020204" pitchFamily="34" charset="0"/>
                        </a:rPr>
                        <a:t>XX</a:t>
                      </a:r>
                      <a:endParaRPr lang="ms-MY" sz="100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XXX,XXX.XX</a:t>
                      </a: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068289"/>
                  </a:ext>
                </a:extLst>
              </a:tr>
              <a:tr h="360000">
                <a:tc gridSpan="5">
                  <a:txBody>
                    <a:bodyPr/>
                    <a:lstStyle/>
                    <a:p>
                      <a:pPr algn="r">
                        <a:spcAft>
                          <a:spcPts val="0"/>
                        </a:spcAft>
                      </a:pPr>
                      <a:r>
                        <a:rPr lang="en-US" sz="1000" b="1" kern="1200">
                          <a:solidFill>
                            <a:schemeClr val="tx1"/>
                          </a:solidFill>
                          <a:effectLst/>
                          <a:latin typeface="Arial" panose="020B0604020202020204" pitchFamily="34" charset="0"/>
                          <a:cs typeface="Arial" panose="020B0604020202020204" pitchFamily="34" charset="0"/>
                        </a:rPr>
                        <a:t>JUMLAH</a:t>
                      </a:r>
                      <a:endParaRPr lang="ms-MY" sz="1000" b="1"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MY"/>
                    </a:p>
                  </a:txBody>
                  <a:tcPr/>
                </a:tc>
                <a:tc hMerge="1">
                  <a:txBody>
                    <a:bodyPr/>
                    <a:lstStyle/>
                    <a:p>
                      <a:endParaRPr lang="en-MY"/>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760113"/>
                  </a:ext>
                </a:extLst>
              </a:tr>
            </a:tbl>
          </a:graphicData>
        </a:graphic>
      </p:graphicFrame>
      <p:sp>
        <p:nvSpPr>
          <p:cNvPr id="3" name="Title 2"/>
          <p:cNvSpPr>
            <a:spLocks noGrp="1"/>
          </p:cNvSpPr>
          <p:nvPr>
            <p:ph type="title" idx="4294967295"/>
          </p:nvPr>
        </p:nvSpPr>
        <p:spPr>
          <a:xfrm>
            <a:off x="0" y="213360"/>
            <a:ext cx="12191999" cy="432000"/>
          </a:xfrm>
          <a:ln>
            <a:solidFill>
              <a:schemeClr val="tx1"/>
            </a:solidFill>
          </a:ln>
        </p:spPr>
        <p:txBody>
          <a:bodyPr>
            <a:normAutofit/>
          </a:bodyPr>
          <a:lstStyle/>
          <a:p>
            <a:pPr marL="179388" indent="-1588"/>
            <a:r>
              <a:rPr lang="ms-MY" sz="2400" b="1">
                <a:latin typeface="Arial" panose="020B0604020202020204" pitchFamily="34" charset="0"/>
                <a:cs typeface="Arial" panose="020B0604020202020204" pitchFamily="34" charset="0"/>
              </a:rPr>
              <a:t>LAMPIRAN 2 : JADUAL PERBANDINGAN HARGA </a:t>
            </a:r>
            <a:r>
              <a:rPr lang="ms-MY" sz="2400" b="1">
                <a:solidFill>
                  <a:srgbClr val="FF0000"/>
                </a:solidFill>
                <a:latin typeface="Arial" panose="020B0604020202020204" pitchFamily="34" charset="0"/>
                <a:cs typeface="Arial" panose="020B0604020202020204" pitchFamily="34" charset="0"/>
              </a:rPr>
              <a:t>&lt;&lt;SEWAAN&gt;&gt;</a:t>
            </a:r>
            <a:endParaRPr lang="ms-MY" sz="2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44</a:t>
            </a:fld>
            <a:endParaRPr lang="ms-MY"/>
          </a:p>
        </p:txBody>
      </p:sp>
      <p:sp>
        <p:nvSpPr>
          <p:cNvPr id="14" name="Rectangle 2">
            <a:extLst>
              <a:ext uri="{FF2B5EF4-FFF2-40B4-BE49-F238E27FC236}">
                <a16:creationId xmlns:a16="http://schemas.microsoft.com/office/drawing/2014/main" id="{ED29B712-E5CB-4C27-B618-D9948F4C69ED}"/>
              </a:ext>
            </a:extLst>
          </p:cNvPr>
          <p:cNvSpPr>
            <a:spLocks noChangeArrowheads="1"/>
          </p:cNvSpPr>
          <p:nvPr/>
        </p:nvSpPr>
        <p:spPr bwMode="auto">
          <a:xfrm>
            <a:off x="4683760" y="1696687"/>
            <a:ext cx="6772274" cy="261610"/>
          </a:xfrm>
          <a:prstGeom prst="rect">
            <a:avLst/>
          </a:prstGeom>
          <a:solidFill>
            <a:srgbClr val="FF0000"/>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bg1"/>
                </a:solidFill>
                <a:effectLst/>
                <a:latin typeface="Arial" panose="020B0604020202020204" pitchFamily="34" charset="0"/>
                <a:ea typeface="Arial" panose="020B0604020202020204" pitchFamily="34" charset="0"/>
              </a:rPr>
              <a:t>FORMAT 2: JADUAL PERBANDINGAN HARGA &lt;&lt;ITEM&gt;&gt; MENGIKUT KAEDAH PEROLEHAN</a:t>
            </a:r>
            <a:r>
              <a:rPr kumimoji="0" lang="ms-MY" altLang="en-US" sz="1100" b="1" i="0" u="none" strike="noStrike" cap="none" normalizeH="0" baseline="0">
                <a:ln>
                  <a:noFill/>
                </a:ln>
                <a:solidFill>
                  <a:schemeClr val="bg1"/>
                </a:solidFill>
                <a:effectLst/>
                <a:latin typeface="Arial" panose="020B0604020202020204" pitchFamily="34" charset="0"/>
                <a:ea typeface="Arial" panose="020B0604020202020204" pitchFamily="34" charset="0"/>
              </a:rPr>
              <a:t>	</a:t>
            </a:r>
            <a:endParaRPr kumimoji="0" lang="ms-MY" altLang="en-US" sz="1100" b="1" i="0" u="none" strike="noStrike" cap="none" normalizeH="0" baseline="0">
              <a:ln>
                <a:noFill/>
              </a:ln>
              <a:solidFill>
                <a:schemeClr val="bg1"/>
              </a:solidFill>
              <a:effectLst/>
              <a:latin typeface="Arial" panose="020B0604020202020204" pitchFamily="34" charset="0"/>
            </a:endParaRPr>
          </a:p>
        </p:txBody>
      </p:sp>
      <p:sp>
        <p:nvSpPr>
          <p:cNvPr id="8" name="Isosceles Triangle 7">
            <a:hlinkClick r:id="rId3" action="ppaction://hlinksldjump"/>
            <a:extLst>
              <a:ext uri="{FF2B5EF4-FFF2-40B4-BE49-F238E27FC236}">
                <a16:creationId xmlns:a16="http://schemas.microsoft.com/office/drawing/2014/main" id="{9F3402E4-CD90-4F9D-A00F-D5E8EBD37D08}"/>
              </a:ext>
            </a:extLst>
          </p:cNvPr>
          <p:cNvSpPr/>
          <p:nvPr/>
        </p:nvSpPr>
        <p:spPr>
          <a:xfrm>
            <a:off x="11647738" y="21336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959278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13360"/>
            <a:ext cx="12192000" cy="432000"/>
          </a:xfrm>
          <a:ln>
            <a:solidFill>
              <a:schemeClr val="tx1"/>
            </a:solidFill>
          </a:ln>
        </p:spPr>
        <p:txBody>
          <a:bodyPr>
            <a:normAutofit/>
          </a:bodyPr>
          <a:lstStyle/>
          <a:p>
            <a:pPr marL="179388" indent="-1588"/>
            <a:r>
              <a:rPr lang="en-MY" sz="2400" b="1">
                <a:latin typeface="Arial" panose="020B0604020202020204" pitchFamily="34" charset="0"/>
                <a:cs typeface="Arial" panose="020B0604020202020204" pitchFamily="34" charset="0"/>
              </a:rPr>
              <a:t>LAMPIRAN 3 : KAJIAN PASARAN (SEBUT HARGA)</a:t>
            </a:r>
            <a:endParaRPr lang="ms-MY"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45</a:t>
            </a:fld>
            <a:endParaRPr lang="ms-MY"/>
          </a:p>
        </p:txBody>
      </p:sp>
      <p:sp>
        <p:nvSpPr>
          <p:cNvPr id="8" name="Content Placeholder 2">
            <a:extLst>
              <a:ext uri="{FF2B5EF4-FFF2-40B4-BE49-F238E27FC236}">
                <a16:creationId xmlns:a16="http://schemas.microsoft.com/office/drawing/2014/main" id="{6E8C5E66-046C-4ED8-8A46-C3B1D60493B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s-MY">
                <a:solidFill>
                  <a:srgbClr val="FF0000"/>
                </a:solidFill>
                <a:latin typeface="Arial" panose="020B0604020202020204" pitchFamily="34" charset="0"/>
                <a:cs typeface="Arial" panose="020B0604020202020204" pitchFamily="34" charset="0"/>
              </a:rPr>
              <a:t>Sertakan 3 Sebut Harga Pasaran</a:t>
            </a:r>
          </a:p>
        </p:txBody>
      </p:sp>
      <p:sp>
        <p:nvSpPr>
          <p:cNvPr id="5" name="Isosceles Triangle 4">
            <a:hlinkClick r:id="rId3" action="ppaction://hlinksldjump"/>
            <a:extLst>
              <a:ext uri="{FF2B5EF4-FFF2-40B4-BE49-F238E27FC236}">
                <a16:creationId xmlns:a16="http://schemas.microsoft.com/office/drawing/2014/main" id="{27DB7175-388A-4FE9-B1AD-8F0D0ECEC59E}"/>
              </a:ext>
            </a:extLst>
          </p:cNvPr>
          <p:cNvSpPr/>
          <p:nvPr/>
        </p:nvSpPr>
        <p:spPr>
          <a:xfrm>
            <a:off x="11647738" y="21336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75169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6C0709-927C-43C5-AFE4-18D8273F0CB2}"/>
              </a:ext>
            </a:extLst>
          </p:cNvPr>
          <p:cNvPicPr>
            <a:picLocks noChangeAspect="1"/>
          </p:cNvPicPr>
          <p:nvPr/>
        </p:nvPicPr>
        <p:blipFill>
          <a:blip r:embed="rId3"/>
          <a:stretch>
            <a:fillRect/>
          </a:stretch>
        </p:blipFill>
        <p:spPr>
          <a:xfrm>
            <a:off x="34476" y="2701043"/>
            <a:ext cx="6458850" cy="3760512"/>
          </a:xfrm>
          <a:prstGeom prst="rect">
            <a:avLst/>
          </a:prstGeom>
        </p:spPr>
      </p:pic>
      <p:sp>
        <p:nvSpPr>
          <p:cNvPr id="3" name="Title 2"/>
          <p:cNvSpPr>
            <a:spLocks noGrp="1"/>
          </p:cNvSpPr>
          <p:nvPr>
            <p:ph type="title" idx="4294967295"/>
          </p:nvPr>
        </p:nvSpPr>
        <p:spPr>
          <a:xfrm>
            <a:off x="0" y="213360"/>
            <a:ext cx="12192000" cy="432000"/>
          </a:xfrm>
          <a:ln>
            <a:solidFill>
              <a:schemeClr val="tx1"/>
            </a:solidFill>
          </a:ln>
        </p:spPr>
        <p:txBody>
          <a:bodyPr>
            <a:normAutofit/>
          </a:bodyPr>
          <a:lstStyle/>
          <a:p>
            <a:pPr marL="179388" indent="-1588"/>
            <a:r>
              <a:rPr lang="en-MY" sz="2400" b="1">
                <a:latin typeface="Arial" panose="020B0604020202020204" pitchFamily="34" charset="0"/>
                <a:cs typeface="Arial" panose="020B0604020202020204" pitchFamily="34" charset="0"/>
              </a:rPr>
              <a:t>LAMPIRAN 4 : PERINCIAN SPESIFIKASI PERALATAN</a:t>
            </a:r>
            <a:endParaRPr lang="ms-MY"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46</a:t>
            </a:fld>
            <a:endParaRPr lang="ms-MY"/>
          </a:p>
        </p:txBody>
      </p:sp>
      <p:sp>
        <p:nvSpPr>
          <p:cNvPr id="8" name="Content Placeholder 2">
            <a:extLst>
              <a:ext uri="{FF2B5EF4-FFF2-40B4-BE49-F238E27FC236}">
                <a16:creationId xmlns:a16="http://schemas.microsoft.com/office/drawing/2014/main" id="{6E8C5E66-046C-4ED8-8A46-C3B1D60493B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s-MY">
                <a:solidFill>
                  <a:srgbClr val="FF0000"/>
                </a:solidFill>
                <a:latin typeface="Arial" panose="020B0604020202020204" pitchFamily="34" charset="0"/>
                <a:cs typeface="Arial" panose="020B0604020202020204" pitchFamily="34" charset="0"/>
              </a:rPr>
              <a:t>Lain-lain jika ada</a:t>
            </a:r>
          </a:p>
        </p:txBody>
      </p:sp>
      <p:sp>
        <p:nvSpPr>
          <p:cNvPr id="5" name="Isosceles Triangle 4">
            <a:hlinkClick r:id="rId4" action="ppaction://hlinksldjump"/>
            <a:extLst>
              <a:ext uri="{FF2B5EF4-FFF2-40B4-BE49-F238E27FC236}">
                <a16:creationId xmlns:a16="http://schemas.microsoft.com/office/drawing/2014/main" id="{E8C479F8-47C8-4982-B8E2-282F9F14A9D8}"/>
              </a:ext>
            </a:extLst>
          </p:cNvPr>
          <p:cNvSpPr/>
          <p:nvPr/>
        </p:nvSpPr>
        <p:spPr>
          <a:xfrm>
            <a:off x="11647738" y="213360"/>
            <a:ext cx="520262" cy="432000"/>
          </a:xfrm>
          <a:prstGeom prst="triangl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6" name="Picture 5">
            <a:extLst>
              <a:ext uri="{FF2B5EF4-FFF2-40B4-BE49-F238E27FC236}">
                <a16:creationId xmlns:a16="http://schemas.microsoft.com/office/drawing/2014/main" id="{F9072DF0-0B2C-4F1B-A0AE-4FCC7C9A355F}"/>
              </a:ext>
            </a:extLst>
          </p:cNvPr>
          <p:cNvPicPr>
            <a:picLocks noChangeAspect="1"/>
          </p:cNvPicPr>
          <p:nvPr/>
        </p:nvPicPr>
        <p:blipFill>
          <a:blip r:embed="rId5"/>
          <a:stretch>
            <a:fillRect/>
          </a:stretch>
        </p:blipFill>
        <p:spPr>
          <a:xfrm>
            <a:off x="5923649" y="2701043"/>
            <a:ext cx="6065151" cy="3829584"/>
          </a:xfrm>
          <a:prstGeom prst="rect">
            <a:avLst/>
          </a:prstGeom>
        </p:spPr>
      </p:pic>
      <p:sp>
        <p:nvSpPr>
          <p:cNvPr id="9" name="Rounded Rectangle 6">
            <a:extLst>
              <a:ext uri="{FF2B5EF4-FFF2-40B4-BE49-F238E27FC236}">
                <a16:creationId xmlns:a16="http://schemas.microsoft.com/office/drawing/2014/main" id="{3B565912-D69D-47EA-A2CA-49BEA0A87F09}"/>
              </a:ext>
            </a:extLst>
          </p:cNvPr>
          <p:cNvSpPr/>
          <p:nvPr/>
        </p:nvSpPr>
        <p:spPr>
          <a:xfrm rot="20700974">
            <a:off x="4386510" y="4436860"/>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136151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US" sz="24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KRONOLOGI/ EVOLUSI PROJEK/ LATAR BELAKANG PROJEK</a:t>
            </a:r>
            <a:endParaRPr lang="ms-MY" sz="2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5</a:t>
            </a:fld>
            <a:endParaRPr lang="ms-MY"/>
          </a:p>
        </p:txBody>
      </p:sp>
      <p:sp>
        <p:nvSpPr>
          <p:cNvPr id="5" name="Subtitle 2">
            <a:extLst>
              <a:ext uri="{FF2B5EF4-FFF2-40B4-BE49-F238E27FC236}">
                <a16:creationId xmlns:a16="http://schemas.microsoft.com/office/drawing/2014/main" id="{5008D0BF-EDE0-450F-BB65-55E499CEDEAD}"/>
              </a:ext>
            </a:extLst>
          </p:cNvPr>
          <p:cNvSpPr txBox="1">
            <a:spLocks/>
          </p:cNvSpPr>
          <p:nvPr/>
        </p:nvSpPr>
        <p:spPr>
          <a:xfrm>
            <a:off x="139700" y="740705"/>
            <a:ext cx="11887199" cy="38120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80000"/>
              <a:buFont typeface="Wingdings" panose="05000000000000000000" pitchFamily="2" charset="2"/>
              <a:buChar char="Ø"/>
            </a:pPr>
            <a:r>
              <a:rPr lang="en-US" sz="1600" dirty="0">
                <a:solidFill>
                  <a:srgbClr val="FF0000"/>
                </a:solidFill>
                <a:latin typeface="Arial" panose="020B0604020202020204" pitchFamily="34" charset="0"/>
                <a:cs typeface="Arial" panose="020B0604020202020204" pitchFamily="34" charset="0"/>
              </a:rPr>
              <a:t>Latar</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belakang</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dan</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keterangan</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ringkas</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mengenai</a:t>
            </a:r>
            <a:r>
              <a:rPr lang="en-US" sz="1800" dirty="0">
                <a:solidFill>
                  <a:srgbClr val="FF0000"/>
                </a:solidFill>
                <a:latin typeface="Arial" panose="020B0604020202020204" pitchFamily="34" charset="0"/>
                <a:cs typeface="Arial" panose="020B0604020202020204" pitchFamily="34" charset="0"/>
              </a:rPr>
              <a:t> </a:t>
            </a:r>
            <a:r>
              <a:rPr lang="en-US" sz="1800" b="1" dirty="0" err="1">
                <a:solidFill>
                  <a:srgbClr val="FF0000"/>
                </a:solidFill>
                <a:latin typeface="Arial" panose="020B0604020202020204" pitchFamily="34" charset="0"/>
                <a:cs typeface="Arial" panose="020B0604020202020204" pitchFamily="34" charset="0"/>
              </a:rPr>
              <a:t>kronologi</a:t>
            </a:r>
            <a:r>
              <a:rPr lang="en-US" sz="1800" b="1" dirty="0">
                <a:solidFill>
                  <a:srgbClr val="FF0000"/>
                </a:solidFill>
                <a:latin typeface="Arial" panose="020B0604020202020204" pitchFamily="34" charset="0"/>
                <a:cs typeface="Arial" panose="020B0604020202020204" pitchFamily="34" charset="0"/>
              </a:rPr>
              <a:t>/</a:t>
            </a:r>
            <a:r>
              <a:rPr lang="en-US" sz="1800" b="1" dirty="0" err="1">
                <a:solidFill>
                  <a:srgbClr val="FF0000"/>
                </a:solidFill>
                <a:latin typeface="Arial" panose="020B0604020202020204" pitchFamily="34" charset="0"/>
                <a:cs typeface="Arial" panose="020B0604020202020204" pitchFamily="34" charset="0"/>
              </a:rPr>
              <a:t>evolusi</a:t>
            </a:r>
            <a:r>
              <a:rPr lang="en-US" sz="1800" b="1" dirty="0">
                <a:solidFill>
                  <a:srgbClr val="FF0000"/>
                </a:solidFill>
                <a:latin typeface="Arial" panose="020B0604020202020204" pitchFamily="34" charset="0"/>
                <a:cs typeface="Arial" panose="020B0604020202020204" pitchFamily="34" charset="0"/>
              </a:rPr>
              <a:t> </a:t>
            </a:r>
            <a:r>
              <a:rPr lang="en-US" sz="1800" b="1" dirty="0" err="1">
                <a:solidFill>
                  <a:srgbClr val="FF0000"/>
                </a:solidFill>
                <a:latin typeface="Arial" panose="020B0604020202020204" pitchFamily="34" charset="0"/>
                <a:cs typeface="Arial" panose="020B0604020202020204" pitchFamily="34" charset="0"/>
              </a:rPr>
              <a:t>berkaitan</a:t>
            </a:r>
            <a:r>
              <a:rPr lang="en-US" sz="1800" dirty="0">
                <a:solidFill>
                  <a:srgbClr val="FF0000"/>
                </a:solidFill>
                <a:latin typeface="Arial" panose="020B0604020202020204" pitchFamily="34" charset="0"/>
                <a:cs typeface="Arial" panose="020B0604020202020204" pitchFamily="34" charset="0"/>
              </a:rPr>
              <a:t> </a:t>
            </a:r>
            <a:r>
              <a:rPr lang="en-US" sz="1800" b="1" dirty="0" err="1">
                <a:solidFill>
                  <a:srgbClr val="FF0000"/>
                </a:solidFill>
                <a:latin typeface="Arial" panose="020B0604020202020204" pitchFamily="34" charset="0"/>
                <a:cs typeface="Arial" panose="020B0604020202020204" pitchFamily="34" charset="0"/>
              </a:rPr>
              <a:t>teknologi</a:t>
            </a:r>
            <a:r>
              <a:rPr lang="en-US" sz="1800" b="1" dirty="0">
                <a:solidFill>
                  <a:srgbClr val="FF0000"/>
                </a:solidFill>
                <a:latin typeface="Arial" panose="020B0604020202020204" pitchFamily="34" charset="0"/>
                <a:cs typeface="Arial" panose="020B0604020202020204" pitchFamily="34" charset="0"/>
              </a:rPr>
              <a:t>/</a:t>
            </a:r>
            <a:r>
              <a:rPr lang="en-US" sz="1800" b="1" dirty="0" err="1">
                <a:solidFill>
                  <a:srgbClr val="FF0000"/>
                </a:solidFill>
                <a:latin typeface="Arial" panose="020B0604020202020204" pitchFamily="34" charset="0"/>
                <a:cs typeface="Arial" panose="020B0604020202020204" pitchFamily="34" charset="0"/>
              </a:rPr>
              <a:t>teknikal</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projek</a:t>
            </a:r>
            <a:r>
              <a:rPr lang="en-US" sz="1800" dirty="0">
                <a:solidFill>
                  <a:srgbClr val="FF0000"/>
                </a:solidFill>
                <a:latin typeface="Arial" panose="020B0604020202020204" pitchFamily="34" charset="0"/>
                <a:cs typeface="Arial" panose="020B0604020202020204" pitchFamily="34" charset="0"/>
              </a:rPr>
              <a:t> (Kos </a:t>
            </a:r>
            <a:r>
              <a:rPr lang="en-US" sz="1800" dirty="0" err="1">
                <a:solidFill>
                  <a:srgbClr val="FF0000"/>
                </a:solidFill>
                <a:latin typeface="Arial" panose="020B0604020202020204" pitchFamily="34" charset="0"/>
                <a:cs typeface="Arial" panose="020B0604020202020204" pitchFamily="34" charset="0"/>
              </a:rPr>
              <a:t>Projek</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Punca</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Kuasa</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Perubahan</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Teknologi</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Pembaharuan</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Lesen</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Peningkatan</a:t>
            </a:r>
            <a:r>
              <a:rPr lang="en-US" sz="1800" dirty="0">
                <a:solidFill>
                  <a:srgbClr val="FF0000"/>
                </a:solidFill>
                <a:latin typeface="Arial" panose="020B0604020202020204" pitchFamily="34" charset="0"/>
                <a:cs typeface="Arial" panose="020B0604020202020204" pitchFamily="34" charset="0"/>
              </a:rPr>
              <a:t> Platform/ </a:t>
            </a:r>
            <a:r>
              <a:rPr lang="en-US" sz="1800" dirty="0" err="1">
                <a:solidFill>
                  <a:srgbClr val="FF0000"/>
                </a:solidFill>
                <a:latin typeface="Arial" panose="020B0604020202020204" pitchFamily="34" charset="0"/>
                <a:cs typeface="Arial" panose="020B0604020202020204" pitchFamily="34" charset="0"/>
              </a:rPr>
              <a:t>Peningkatan</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Sistem</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Perluasan</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Lokasi</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dan</a:t>
            </a:r>
            <a:r>
              <a:rPr lang="en-US" sz="1800" dirty="0">
                <a:solidFill>
                  <a:srgbClr val="FF0000"/>
                </a:solidFill>
                <a:latin typeface="Arial" panose="020B0604020202020204" pitchFamily="34" charset="0"/>
                <a:cs typeface="Arial" panose="020B0604020202020204" pitchFamily="34" charset="0"/>
              </a:rPr>
              <a:t> </a:t>
            </a:r>
            <a:r>
              <a:rPr lang="en-US" sz="1800" err="1">
                <a:solidFill>
                  <a:srgbClr val="FF0000"/>
                </a:solidFill>
                <a:latin typeface="Arial" panose="020B0604020202020204" pitchFamily="34" charset="0"/>
                <a:cs typeface="Arial" panose="020B0604020202020204" pitchFamily="34" charset="0"/>
              </a:rPr>
              <a:t>Penggunaan</a:t>
            </a:r>
            <a:r>
              <a:rPr lang="en-US" sz="1800">
                <a:solidFill>
                  <a:srgbClr val="FF0000"/>
                </a:solidFill>
                <a:latin typeface="Arial" panose="020B0604020202020204" pitchFamily="34" charset="0"/>
                <a:cs typeface="Arial" panose="020B0604020202020204" pitchFamily="34" charset="0"/>
              </a:rPr>
              <a:t>)</a:t>
            </a:r>
          </a:p>
          <a:p>
            <a:pPr marL="342900" indent="-342900" algn="l">
              <a:buSzPct val="80000"/>
              <a:buFont typeface="Wingdings" panose="05000000000000000000" pitchFamily="2" charset="2"/>
              <a:buChar char="Ø"/>
            </a:pPr>
            <a:endParaRPr lang="en-US" sz="1800">
              <a:solidFill>
                <a:srgbClr val="FF0000"/>
              </a:solidFill>
              <a:latin typeface="Arial" panose="020B0604020202020204" pitchFamily="34" charset="0"/>
              <a:cs typeface="Arial" panose="020B0604020202020204" pitchFamily="34" charset="0"/>
            </a:endParaRPr>
          </a:p>
          <a:p>
            <a:pPr marL="342900" indent="-342900" algn="l">
              <a:buSzPct val="80000"/>
              <a:buFont typeface="Wingdings" panose="05000000000000000000" pitchFamily="2" charset="2"/>
              <a:buChar char="Ø"/>
            </a:pPr>
            <a:r>
              <a:rPr lang="en-US" sz="1800">
                <a:solidFill>
                  <a:srgbClr val="FF0000"/>
                </a:solidFill>
                <a:latin typeface="Arial" panose="020B0604020202020204" pitchFamily="34" charset="0"/>
                <a:cs typeface="Arial" panose="020B0604020202020204" pitchFamily="34" charset="0"/>
              </a:rPr>
              <a:t>Dalam bentuk rajah. Rujuh contoh slaid</a:t>
            </a:r>
            <a:endParaRPr lang="en-US" sz="1800" dirty="0">
              <a:solidFill>
                <a:srgbClr val="FF0000"/>
              </a:solidFill>
              <a:latin typeface="Arial" panose="020B0604020202020204" pitchFamily="34" charset="0"/>
              <a:cs typeface="Arial" panose="020B0604020202020204" pitchFamily="34" charset="0"/>
            </a:endParaRPr>
          </a:p>
          <a:p>
            <a:pPr marL="285750" indent="-285750" algn="l">
              <a:buSzPct val="80000"/>
              <a:buFont typeface="Wingdings" panose="05000000000000000000" pitchFamily="2" charset="2"/>
              <a:buChar char="Ø"/>
            </a:pPr>
            <a:endParaRPr lang="en-US" sz="1800" dirty="0">
              <a:solidFill>
                <a:srgbClr val="FF0000"/>
              </a:solidFill>
              <a:latin typeface="Arial" panose="020B0604020202020204" pitchFamily="34" charset="0"/>
              <a:cs typeface="Arial" panose="020B0604020202020204" pitchFamily="34" charset="0"/>
            </a:endParaRPr>
          </a:p>
          <a:p>
            <a:pPr marL="342900" indent="-342900" algn="l">
              <a:buSzPct val="80000"/>
              <a:buFont typeface="Wingdings" panose="05000000000000000000" pitchFamily="2" charset="2"/>
              <a:buChar char="Ø"/>
            </a:pPr>
            <a:r>
              <a:rPr lang="en-US" sz="1800" dirty="0" err="1">
                <a:solidFill>
                  <a:srgbClr val="FF0000"/>
                </a:solidFill>
                <a:latin typeface="Arial" panose="020B0604020202020204" pitchFamily="34" charset="0"/>
                <a:cs typeface="Arial" panose="020B0604020202020204" pitchFamily="34" charset="0"/>
              </a:rPr>
              <a:t>Perlu</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memasukkan</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maklumat</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seperti</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berikut</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jika</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ada</a:t>
            </a:r>
            <a:r>
              <a:rPr lang="en-US" sz="1800" dirty="0">
                <a:solidFill>
                  <a:srgbClr val="FF0000"/>
                </a:solidFill>
                <a:latin typeface="Arial" panose="020B0604020202020204" pitchFamily="34" charset="0"/>
                <a:cs typeface="Arial" panose="020B0604020202020204" pitchFamily="34" charset="0"/>
              </a:rPr>
              <a:t>):</a:t>
            </a:r>
          </a:p>
          <a:p>
            <a:pPr marL="800100" lvl="1" indent="-342900" algn="l">
              <a:buSzPct val="80000"/>
              <a:buFont typeface="Wingdings" panose="05000000000000000000" pitchFamily="2" charset="2"/>
              <a:buChar char="Ø"/>
            </a:pPr>
            <a:r>
              <a:rPr lang="en-US" sz="1600" dirty="0">
                <a:solidFill>
                  <a:srgbClr val="FF0000"/>
                </a:solidFill>
                <a:latin typeface="Arial" panose="020B0604020202020204" pitchFamily="34" charset="0"/>
                <a:cs typeface="Arial" panose="020B0604020202020204" pitchFamily="34" charset="0"/>
              </a:rPr>
              <a:t>Platform </a:t>
            </a:r>
          </a:p>
          <a:p>
            <a:pPr marL="800100" lvl="1" indent="-342900" algn="l">
              <a:buSzPct val="80000"/>
              <a:buFont typeface="Wingdings" panose="05000000000000000000" pitchFamily="2" charset="2"/>
              <a:buChar char="Ø"/>
            </a:pPr>
            <a:r>
              <a:rPr lang="en-US" sz="1600" dirty="0" err="1">
                <a:solidFill>
                  <a:srgbClr val="FF0000"/>
                </a:solidFill>
                <a:latin typeface="Arial" panose="020B0604020202020204" pitchFamily="34" charset="0"/>
                <a:cs typeface="Arial" panose="020B0604020202020204" pitchFamily="34" charset="0"/>
              </a:rPr>
              <a:t>Pangkalan</a:t>
            </a:r>
            <a:r>
              <a:rPr lang="en-US" sz="1600" dirty="0">
                <a:solidFill>
                  <a:srgbClr val="FF0000"/>
                </a:solidFill>
                <a:latin typeface="Arial" panose="020B0604020202020204" pitchFamily="34" charset="0"/>
                <a:cs typeface="Arial" panose="020B0604020202020204" pitchFamily="34" charset="0"/>
              </a:rPr>
              <a:t> data</a:t>
            </a:r>
          </a:p>
          <a:p>
            <a:pPr marL="800100" lvl="1" indent="-342900" algn="l">
              <a:buSzPct val="80000"/>
              <a:buFont typeface="Wingdings" panose="05000000000000000000" pitchFamily="2" charset="2"/>
              <a:buChar char="Ø"/>
            </a:pPr>
            <a:r>
              <a:rPr lang="en-US" sz="1600" dirty="0">
                <a:solidFill>
                  <a:srgbClr val="FF0000"/>
                </a:solidFill>
                <a:latin typeface="Arial" panose="020B0604020202020204" pitchFamily="34" charset="0"/>
                <a:cs typeface="Arial" panose="020B0604020202020204" pitchFamily="34" charset="0"/>
              </a:rPr>
              <a:t>Kos </a:t>
            </a:r>
            <a:r>
              <a:rPr lang="en-US" sz="1600" dirty="0" err="1">
                <a:solidFill>
                  <a:srgbClr val="FF0000"/>
                </a:solidFill>
                <a:latin typeface="Arial" panose="020B0604020202020204" pitchFamily="34" charset="0"/>
                <a:cs typeface="Arial" panose="020B0604020202020204" pitchFamily="34" charset="0"/>
              </a:rPr>
              <a:t>dan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tempoh</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kontrak</a:t>
            </a:r>
            <a:endParaRPr lang="en-US" sz="1600" dirty="0">
              <a:solidFill>
                <a:srgbClr val="FF0000"/>
              </a:solidFill>
              <a:latin typeface="Arial" panose="020B0604020202020204" pitchFamily="34" charset="0"/>
              <a:cs typeface="Arial" panose="020B0604020202020204" pitchFamily="34" charset="0"/>
            </a:endParaRPr>
          </a:p>
          <a:p>
            <a:pPr marL="800100" lvl="1" indent="-342900" algn="l">
              <a:buSzPct val="80000"/>
              <a:buFont typeface="Wingdings" panose="05000000000000000000" pitchFamily="2" charset="2"/>
              <a:buChar char="Ø"/>
            </a:pPr>
            <a:r>
              <a:rPr lang="en-US" sz="1600" dirty="0" err="1">
                <a:solidFill>
                  <a:srgbClr val="FF0000"/>
                </a:solidFill>
                <a:latin typeface="Arial" panose="020B0604020202020204" pitchFamily="34" charset="0"/>
                <a:cs typeface="Arial" panose="020B0604020202020204" pitchFamily="34" charset="0"/>
              </a:rPr>
              <a:t>Pembekal</a:t>
            </a:r>
            <a:endParaRPr lang="en-US" sz="1600" dirty="0">
              <a:solidFill>
                <a:srgbClr val="FF0000"/>
              </a:solidFill>
              <a:latin typeface="Arial" panose="020B0604020202020204" pitchFamily="34" charset="0"/>
              <a:cs typeface="Arial" panose="020B0604020202020204" pitchFamily="34" charset="0"/>
            </a:endParaRPr>
          </a:p>
          <a:p>
            <a:pPr marL="800100" lvl="1" indent="-342900" algn="l">
              <a:buSzPct val="80000"/>
              <a:buFont typeface="Wingdings" panose="05000000000000000000" pitchFamily="2" charset="2"/>
              <a:buChar char="Ø"/>
            </a:pPr>
            <a:r>
              <a:rPr lang="en-US" sz="1600" dirty="0" err="1">
                <a:solidFill>
                  <a:srgbClr val="FF0000"/>
                </a:solidFill>
                <a:latin typeface="Arial" panose="020B0604020202020204" pitchFamily="34" charset="0"/>
                <a:cs typeface="Arial" panose="020B0604020202020204" pitchFamily="34" charset="0"/>
              </a:rPr>
              <a:t>Bilangan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peralatan</a:t>
            </a:r>
            <a:r>
              <a:rPr lang="en-US" sz="1600" dirty="0">
                <a:solidFill>
                  <a:srgbClr val="FF0000"/>
                </a:solidFill>
                <a:latin typeface="Arial" panose="020B0604020202020204" pitchFamily="34" charset="0"/>
                <a:cs typeface="Arial" panose="020B0604020202020204" pitchFamily="34" charset="0"/>
              </a:rPr>
              <a:t> / </a:t>
            </a:r>
            <a:r>
              <a:rPr lang="en-US" sz="1600" dirty="0" err="1">
                <a:solidFill>
                  <a:srgbClr val="FF0000"/>
                </a:solidFill>
                <a:latin typeface="Arial" panose="020B0604020202020204" pitchFamily="34" charset="0"/>
                <a:cs typeface="Arial" panose="020B0604020202020204" pitchFamily="34" charset="0"/>
              </a:rPr>
              <a:t>perisian</a:t>
            </a:r>
            <a:endParaRPr lang="en-US" sz="1600" dirty="0">
              <a:solidFill>
                <a:srgbClr val="FF0000"/>
              </a:solidFill>
              <a:latin typeface="Arial" panose="020B0604020202020204" pitchFamily="34" charset="0"/>
              <a:cs typeface="Arial" panose="020B0604020202020204" pitchFamily="34" charset="0"/>
            </a:endParaRPr>
          </a:p>
          <a:p>
            <a:pPr marL="800100" lvl="1" indent="-342900" algn="l">
              <a:buSzPct val="80000"/>
              <a:buFont typeface="Wingdings" panose="05000000000000000000" pitchFamily="2" charset="2"/>
              <a:buChar char="Ø"/>
            </a:pPr>
            <a:r>
              <a:rPr lang="en-US" sz="1600" dirty="0">
                <a:solidFill>
                  <a:srgbClr val="FF0000"/>
                </a:solidFill>
                <a:latin typeface="Arial" panose="020B0604020202020204" pitchFamily="34" charset="0"/>
                <a:cs typeface="Arial" panose="020B0604020202020204" pitchFamily="34" charset="0"/>
              </a:rPr>
              <a:t>Nama </a:t>
            </a:r>
            <a:r>
              <a:rPr lang="en-US" sz="1600" dirty="0" err="1">
                <a:solidFill>
                  <a:srgbClr val="FF0000"/>
                </a:solidFill>
                <a:latin typeface="Arial" panose="020B0604020202020204" pitchFamily="34" charset="0"/>
                <a:cs typeface="Arial" panose="020B0604020202020204" pitchFamily="34" charset="0"/>
              </a:rPr>
              <a:t>Sistem</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terlibat</a:t>
            </a:r>
            <a:endParaRPr lang="en-US" sz="1600" dirty="0">
              <a:solidFill>
                <a:srgbClr val="FF0000"/>
              </a:solidFill>
              <a:latin typeface="Arial" panose="020B0604020202020204" pitchFamily="34" charset="0"/>
              <a:cs typeface="Arial" panose="020B0604020202020204" pitchFamily="34" charset="0"/>
            </a:endParaRPr>
          </a:p>
          <a:p>
            <a:pPr marL="800100" lvl="1" indent="-342900" algn="l">
              <a:buSzPct val="80000"/>
              <a:buFont typeface="Wingdings" panose="05000000000000000000" pitchFamily="2" charset="2"/>
              <a:buChar char="Ø"/>
            </a:pPr>
            <a:endParaRPr lang="en-US" sz="1600" dirty="0">
              <a:solidFill>
                <a:srgbClr val="FF0000"/>
              </a:solidFill>
              <a:latin typeface="Arial" panose="020B0604020202020204" pitchFamily="34" charset="0"/>
              <a:cs typeface="Arial" panose="020B0604020202020204" pitchFamily="34" charset="0"/>
            </a:endParaRPr>
          </a:p>
          <a:p>
            <a:pPr marL="742950" lvl="1" indent="-285750" algn="l">
              <a:buSzPct val="80000"/>
              <a:buFont typeface="Wingdings" panose="05000000000000000000" pitchFamily="2" charset="2"/>
              <a:buChar char="Ø"/>
            </a:pPr>
            <a:endParaRPr lang="en-US" sz="1400" dirty="0">
              <a:solidFill>
                <a:srgbClr val="FF0000"/>
              </a:solidFill>
              <a:latin typeface="Arial" panose="020B0604020202020204" pitchFamily="34" charset="0"/>
              <a:cs typeface="Arial" panose="020B0604020202020204" pitchFamily="34" charset="0"/>
            </a:endParaRPr>
          </a:p>
          <a:p>
            <a:pPr marL="800100" lvl="1" indent="-342900" algn="l">
              <a:buSzPct val="80000"/>
              <a:buFont typeface="Wingdings" panose="05000000000000000000" pitchFamily="2" charset="2"/>
              <a:buChar char="Ø"/>
            </a:pPr>
            <a:endParaRPr lang="en-US" sz="1400" dirty="0">
              <a:solidFill>
                <a:srgbClr val="FF0000"/>
              </a:solidFill>
              <a:latin typeface="Arial" panose="020B0604020202020204" pitchFamily="34" charset="0"/>
              <a:cs typeface="Arial" panose="020B0604020202020204" pitchFamily="34" charset="0"/>
            </a:endParaRPr>
          </a:p>
          <a:p>
            <a:pPr marL="285750" indent="-285750" algn="l">
              <a:buSzPct val="80000"/>
              <a:buFont typeface="Wingdings" panose="05000000000000000000" pitchFamily="2" charset="2"/>
              <a:buChar char="Ø"/>
            </a:pPr>
            <a:endParaRPr lang="en-US" sz="1800" dirty="0">
              <a:solidFill>
                <a:srgbClr val="FF0000"/>
              </a:solidFill>
              <a:latin typeface="Arial" panose="020B0604020202020204" pitchFamily="34" charset="0"/>
              <a:cs typeface="Arial" panose="020B0604020202020204" pitchFamily="34" charset="0"/>
            </a:endParaRPr>
          </a:p>
          <a:p>
            <a:pPr marL="342900" indent="-342900" algn="l">
              <a:buSzPct val="80000"/>
              <a:buFont typeface="Wingdings" panose="05000000000000000000" pitchFamily="2" charset="2"/>
              <a:buChar char="Ø"/>
            </a:pPr>
            <a:endParaRPr lang="en-US" sz="1800" dirty="0">
              <a:solidFill>
                <a:srgbClr val="FF0000"/>
              </a:solidFill>
              <a:latin typeface="Arial" panose="020B0604020202020204" pitchFamily="34" charset="0"/>
              <a:cs typeface="Arial" panose="020B0604020202020204" pitchFamily="34" charset="0"/>
            </a:endParaRPr>
          </a:p>
          <a:p>
            <a:pPr marL="342900" indent="-342900" algn="l">
              <a:buSzPct val="80000"/>
              <a:buFont typeface="Wingdings" panose="05000000000000000000" pitchFamily="2" charset="2"/>
              <a:buChar char="Ø"/>
            </a:pP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09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03200"/>
            <a:ext cx="12192000" cy="432000"/>
          </a:xfrm>
          <a:ln>
            <a:solidFill>
              <a:schemeClr val="tx1"/>
            </a:solidFill>
          </a:ln>
        </p:spPr>
        <p:txBody>
          <a:bodyPr>
            <a:normAutofit/>
          </a:bodyPr>
          <a:lstStyle/>
          <a:p>
            <a:pPr marL="177800"/>
            <a:r>
              <a:rPr lang="en-US" sz="24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KRONOLOGI/ EVOLUSI PROJEK/ LATAR BELAKANG PROJEK</a:t>
            </a:r>
            <a:endParaRPr lang="ms-MY" sz="24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1B09AB17-F647-4A22-A4B0-5AFB6B343795}" type="slidenum">
              <a:rPr lang="ms-MY" smtClean="0"/>
              <a:pPr>
                <a:defRPr/>
              </a:pPr>
              <a:t>6</a:t>
            </a:fld>
            <a:endParaRPr lang="ms-MY"/>
          </a:p>
        </p:txBody>
      </p:sp>
      <p:pic>
        <p:nvPicPr>
          <p:cNvPr id="4" name="Picture 3">
            <a:extLst>
              <a:ext uri="{FF2B5EF4-FFF2-40B4-BE49-F238E27FC236}">
                <a16:creationId xmlns:a16="http://schemas.microsoft.com/office/drawing/2014/main" id="{00FFC6F4-FF83-4EB5-AC88-81FFF1D49177}"/>
              </a:ext>
            </a:extLst>
          </p:cNvPr>
          <p:cNvPicPr>
            <a:picLocks noChangeAspect="1"/>
          </p:cNvPicPr>
          <p:nvPr/>
        </p:nvPicPr>
        <p:blipFill>
          <a:blip r:embed="rId3"/>
          <a:stretch>
            <a:fillRect/>
          </a:stretch>
        </p:blipFill>
        <p:spPr>
          <a:xfrm>
            <a:off x="580255" y="994906"/>
            <a:ext cx="4652145" cy="5519902"/>
          </a:xfrm>
          <a:prstGeom prst="rect">
            <a:avLst/>
          </a:prstGeom>
        </p:spPr>
      </p:pic>
      <p:sp>
        <p:nvSpPr>
          <p:cNvPr id="6" name="Rounded Rectangle 6">
            <a:extLst>
              <a:ext uri="{FF2B5EF4-FFF2-40B4-BE49-F238E27FC236}">
                <a16:creationId xmlns:a16="http://schemas.microsoft.com/office/drawing/2014/main" id="{9064EC93-1C69-4FD4-A0C1-06AE887B6229}"/>
              </a:ext>
            </a:extLst>
          </p:cNvPr>
          <p:cNvSpPr/>
          <p:nvPr/>
        </p:nvSpPr>
        <p:spPr>
          <a:xfrm rot="20700974">
            <a:off x="4783836" y="3469515"/>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227660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p:nvPr/>
        </p:nvSpPr>
        <p:spPr>
          <a:xfrm>
            <a:off x="376518" y="209663"/>
            <a:ext cx="10061736" cy="509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r>
              <a:rPr lang="en-US" sz="2800" b="1" dirty="0">
                <a:latin typeface="Arial" panose="020B0604020202020204" pitchFamily="34" charset="0"/>
                <a:ea typeface="MS PGothic" panose="020B0600070205080204" pitchFamily="34" charset="-128"/>
                <a:cs typeface="Arial" panose="020B0604020202020204" pitchFamily="34" charset="0"/>
              </a:rPr>
              <a:t>LATAR BELAKANG PROJEK</a:t>
            </a:r>
            <a:endParaRPr lang="ms-MY" sz="2800" b="1" dirty="0">
              <a:latin typeface="Arial" panose="020B0604020202020204" pitchFamily="34" charset="0"/>
              <a:ea typeface="MS PGothic" panose="020B0600070205080204" pitchFamily="34" charset="-128"/>
              <a:cs typeface="Arial" panose="020B0604020202020204" pitchFamily="34" charset="0"/>
            </a:endParaRPr>
          </a:p>
        </p:txBody>
      </p:sp>
      <p:sp>
        <p:nvSpPr>
          <p:cNvPr id="32" name="Rectangle 31"/>
          <p:cNvSpPr/>
          <p:nvPr/>
        </p:nvSpPr>
        <p:spPr>
          <a:xfrm>
            <a:off x="268938" y="832617"/>
            <a:ext cx="11465862" cy="1569660"/>
          </a:xfrm>
          <a:prstGeom prst="rect">
            <a:avLst/>
          </a:prstGeom>
        </p:spPr>
        <p:txBody>
          <a:bodyPr wrap="square">
            <a:spAutoFit/>
          </a:bodyPr>
          <a:lstStyle/>
          <a:p>
            <a:pPr marL="342900" lvl="1" indent="-342900">
              <a:buFont typeface="+mj-lt"/>
              <a:buAutoNum type="arabicPeriod"/>
            </a:pPr>
            <a:r>
              <a:rPr lang="en-US" sz="1600" dirty="0" err="1">
                <a:solidFill>
                  <a:prstClr val="black"/>
                </a:solidFill>
                <a:latin typeface="Arial" panose="020B0604020202020204" pitchFamily="34" charset="0"/>
                <a:cs typeface="Arial" panose="020B0604020202020204" pitchFamily="34" charset="0"/>
              </a:rPr>
              <a:t>Projek</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ini</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adalah</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kontrak</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sewaan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baharu</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bagi</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perkakasan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komputer</a:t>
            </a:r>
            <a:r>
              <a:rPr lang="en-US" sz="1600" dirty="0">
                <a:solidFill>
                  <a:prstClr val="black"/>
                </a:solidFill>
                <a:latin typeface="Arial" panose="020B0604020202020204" pitchFamily="34" charset="0"/>
                <a:cs typeface="Arial" panose="020B0604020202020204" pitchFamily="34" charset="0"/>
              </a:rPr>
              <a:t> desktop </a:t>
            </a:r>
            <a:r>
              <a:rPr lang="en-US" sz="1600" dirty="0" err="1">
                <a:solidFill>
                  <a:prstClr val="black"/>
                </a:solidFill>
                <a:latin typeface="Arial" panose="020B0604020202020204" pitchFamily="34" charset="0"/>
                <a:cs typeface="Arial" panose="020B0604020202020204" pitchFamily="34" charset="0"/>
              </a:rPr>
              <a:t>dan</a:t>
            </a:r>
            <a:r>
              <a:rPr lang="en-US" sz="1600" dirty="0">
                <a:solidFill>
                  <a:prstClr val="black"/>
                </a:solidFill>
                <a:latin typeface="Arial" panose="020B0604020202020204" pitchFamily="34" charset="0"/>
                <a:cs typeface="Arial" panose="020B0604020202020204" pitchFamily="34" charset="0"/>
              </a:rPr>
              <a:t> </a:t>
            </a:r>
            <a:r>
              <a:rPr lang="en-MY" sz="1600" dirty="0" err="1">
                <a:solidFill>
                  <a:srgbClr val="000000"/>
                </a:solidFill>
                <a:latin typeface="Arial" panose="020B0604020202020204" pitchFamily="34" charset="0"/>
                <a:cs typeface="Arial" panose="020B0604020202020204" pitchFamily="34" charset="0"/>
              </a:rPr>
              <a:t>komputer</a:t>
            </a:r>
            <a:r>
              <a:rPr lang="en-MY" sz="1600" dirty="0">
                <a:solidFill>
                  <a:srgbClr val="000000"/>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riba</a:t>
            </a:r>
            <a:r>
              <a:rPr lang="en-US" sz="1600" dirty="0">
                <a:solidFill>
                  <a:prstClr val="black"/>
                </a:solidFill>
                <a:latin typeface="Arial" panose="020B0604020202020204" pitchFamily="34" charset="0"/>
                <a:cs typeface="Arial" panose="020B0604020202020204" pitchFamily="34" charset="0"/>
              </a:rPr>
              <a:t> yang </a:t>
            </a:r>
            <a:r>
              <a:rPr lang="en-US" sz="1600" dirty="0" err="1">
                <a:solidFill>
                  <a:prstClr val="black"/>
                </a:solidFill>
                <a:latin typeface="Arial" panose="020B0604020202020204" pitchFamily="34" charset="0"/>
                <a:cs typeface="Arial" panose="020B0604020202020204" pitchFamily="34" charset="0"/>
              </a:rPr>
              <a:t>akan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bermula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pada</a:t>
            </a:r>
            <a:r>
              <a:rPr lang="en-US" sz="1600" dirty="0">
                <a:solidFill>
                  <a:prstClr val="black"/>
                </a:solidFill>
                <a:latin typeface="Arial" panose="020B0604020202020204" pitchFamily="34" charset="0"/>
                <a:cs typeface="Arial" panose="020B0604020202020204" pitchFamily="34" charset="0"/>
              </a:rPr>
              <a:t>  1 </a:t>
            </a:r>
            <a:r>
              <a:rPr lang="en-US" sz="1600" dirty="0" err="1">
                <a:solidFill>
                  <a:prstClr val="black"/>
                </a:solidFill>
                <a:latin typeface="Arial" panose="020B0604020202020204" pitchFamily="34" charset="0"/>
                <a:cs typeface="Arial" panose="020B0604020202020204" pitchFamily="34" charset="0"/>
              </a:rPr>
              <a:t>Januari</a:t>
            </a:r>
            <a:r>
              <a:rPr lang="en-US" sz="1600" dirty="0">
                <a:solidFill>
                  <a:prstClr val="black"/>
                </a:solidFill>
                <a:latin typeface="Arial" panose="020B0604020202020204" pitchFamily="34" charset="0"/>
                <a:cs typeface="Arial" panose="020B0604020202020204" pitchFamily="34" charset="0"/>
              </a:rPr>
              <a:t> 2022 </a:t>
            </a:r>
            <a:r>
              <a:rPr lang="en-US" sz="1600" dirty="0" err="1">
                <a:solidFill>
                  <a:prstClr val="black"/>
                </a:solidFill>
                <a:latin typeface="Arial" panose="020B0604020202020204" pitchFamily="34" charset="0"/>
                <a:cs typeface="Arial" panose="020B0604020202020204" pitchFamily="34" charset="0"/>
              </a:rPr>
              <a:t>sehingga</a:t>
            </a:r>
            <a:r>
              <a:rPr lang="en-US" sz="1600" dirty="0">
                <a:solidFill>
                  <a:prstClr val="black"/>
                </a:solidFill>
                <a:latin typeface="Arial" panose="020B0604020202020204" pitchFamily="34" charset="0"/>
                <a:cs typeface="Arial" panose="020B0604020202020204" pitchFamily="34" charset="0"/>
              </a:rPr>
              <a:t> 31 </a:t>
            </a:r>
            <a:r>
              <a:rPr lang="en-US" sz="1600" dirty="0" err="1">
                <a:solidFill>
                  <a:prstClr val="black"/>
                </a:solidFill>
                <a:latin typeface="Arial" panose="020B0604020202020204" pitchFamily="34" charset="0"/>
                <a:cs typeface="Arial" panose="020B0604020202020204" pitchFamily="34" charset="0"/>
              </a:rPr>
              <a:t>Disember</a:t>
            </a:r>
            <a:r>
              <a:rPr lang="en-US" sz="1600" dirty="0">
                <a:solidFill>
                  <a:prstClr val="black"/>
                </a:solidFill>
                <a:latin typeface="Arial" panose="020B0604020202020204" pitchFamily="34" charset="0"/>
                <a:cs typeface="Arial" panose="020B0604020202020204" pitchFamily="34" charset="0"/>
              </a:rPr>
              <a:t> 2025 (39 </a:t>
            </a:r>
            <a:r>
              <a:rPr lang="en-US" sz="1600" dirty="0" err="1">
                <a:solidFill>
                  <a:prstClr val="black"/>
                </a:solidFill>
                <a:latin typeface="Arial" panose="020B0604020202020204" pitchFamily="34" charset="0"/>
                <a:cs typeface="Arial" panose="020B0604020202020204" pitchFamily="34" charset="0"/>
              </a:rPr>
              <a:t>bulan</a:t>
            </a:r>
            <a:r>
              <a:rPr lang="en-US" sz="1600" dirty="0">
                <a:solidFill>
                  <a:prstClr val="black"/>
                </a:solidFill>
                <a:latin typeface="Arial" panose="020B0604020202020204" pitchFamily="34" charset="0"/>
                <a:cs typeface="Arial" panose="020B0604020202020204" pitchFamily="34" charset="0"/>
              </a:rPr>
              <a:t>).</a:t>
            </a:r>
          </a:p>
          <a:p>
            <a:pPr marL="725488" lvl="2" indent="-268288">
              <a:buFont typeface="Wingdings" panose="05000000000000000000" pitchFamily="2" charset="2"/>
              <a:buChar char="§"/>
            </a:pPr>
            <a:r>
              <a:rPr lang="en-US" sz="1600" dirty="0">
                <a:solidFill>
                  <a:prstClr val="black"/>
                </a:solidFill>
                <a:latin typeface="Arial" panose="020B0604020202020204" pitchFamily="34" charset="0"/>
                <a:cs typeface="Arial" panose="020B0604020202020204" pitchFamily="34" charset="0"/>
              </a:rPr>
              <a:t>X </a:t>
            </a:r>
            <a:r>
              <a:rPr lang="en-US" sz="1600" dirty="0" err="1">
                <a:solidFill>
                  <a:prstClr val="black"/>
                </a:solidFill>
                <a:latin typeface="Arial" panose="020B0604020202020204" pitchFamily="34" charset="0"/>
                <a:cs typeface="Arial" panose="020B0604020202020204" pitchFamily="34" charset="0"/>
              </a:rPr>
              <a:t>bulan</a:t>
            </a:r>
            <a:r>
              <a:rPr lang="en-US" sz="1600" dirty="0">
                <a:solidFill>
                  <a:prstClr val="black"/>
                </a:solidFill>
                <a:latin typeface="Arial" panose="020B0604020202020204" pitchFamily="34" charset="0"/>
                <a:cs typeface="Arial" panose="020B0604020202020204" pitchFamily="34" charset="0"/>
              </a:rPr>
              <a:t> (</a:t>
            </a:r>
            <a:r>
              <a:rPr lang="ms-MY" sz="1600" dirty="0">
                <a:solidFill>
                  <a:prstClr val="black"/>
                </a:solidFill>
                <a:latin typeface="Arial" panose="020B0604020202020204" pitchFamily="34" charset="0"/>
                <a:cs typeface="Arial" panose="020B0604020202020204" pitchFamily="34" charset="0"/>
              </a:rPr>
              <a:t>1 Jan 2022 hingga 31 Mac 2022</a:t>
            </a:r>
            <a:r>
              <a:rPr lang="en-US" sz="1600" dirty="0">
                <a:solidFill>
                  <a:prstClr val="black"/>
                </a:solidFill>
                <a:latin typeface="Arial" panose="020B0604020202020204" pitchFamily="34" charset="0"/>
                <a:cs typeface="Arial" panose="020B0604020202020204" pitchFamily="34" charset="0"/>
              </a:rPr>
              <a:t>) </a:t>
            </a:r>
            <a:r>
              <a:rPr lang="ms-MY" sz="1600" dirty="0">
                <a:solidFill>
                  <a:prstClr val="black"/>
                </a:solidFill>
                <a:latin typeface="Arial" panose="020B0604020202020204" pitchFamily="34" charset="0"/>
                <a:cs typeface="Arial" panose="020B0604020202020204" pitchFamily="34" charset="0"/>
              </a:rPr>
              <a:t>adalah tempoh penghantaran, pemasangan dan pengujian.</a:t>
            </a:r>
          </a:p>
          <a:p>
            <a:pPr marL="725488" lvl="2" indent="-268288">
              <a:buFont typeface="Wingdings" panose="05000000000000000000" pitchFamily="2" charset="2"/>
              <a:buChar char="§"/>
            </a:pPr>
            <a:r>
              <a:rPr lang="ms-MY" sz="1600" dirty="0">
                <a:solidFill>
                  <a:prstClr val="black"/>
                </a:solidFill>
                <a:latin typeface="Arial" panose="020B0604020202020204" pitchFamily="34" charset="0"/>
                <a:cs typeface="Arial" panose="020B0604020202020204" pitchFamily="34" charset="0"/>
              </a:rPr>
              <a:t>X bulan (1 April 2022 hingga 31 Disember 2025) adalah tempoh sewaan.</a:t>
            </a:r>
          </a:p>
          <a:p>
            <a:pPr marL="342900" lvl="1" indent="-342900">
              <a:buFont typeface="+mj-lt"/>
              <a:buAutoNum type="arabicPeriod"/>
            </a:pPr>
            <a:r>
              <a:rPr lang="en-MY" sz="1600" dirty="0" err="1">
                <a:latin typeface="Arial" panose="020B0604020202020204" pitchFamily="34" charset="0"/>
                <a:cs typeface="Arial" panose="020B0604020202020204" pitchFamily="34" charset="0"/>
              </a:rPr>
              <a:t>Berikut</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adalah</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senarai</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perkhidmatan</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sewaan</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komputer</a:t>
            </a:r>
            <a:r>
              <a:rPr lang="en-MY" sz="1600" dirty="0">
                <a:latin typeface="Arial" panose="020B0604020202020204" pitchFamily="34" charset="0"/>
                <a:cs typeface="Arial" panose="020B0604020202020204" pitchFamily="34" charset="0"/>
              </a:rPr>
              <a:t> desktop </a:t>
            </a:r>
            <a:r>
              <a:rPr lang="en-MY" sz="1600" dirty="0" err="1">
                <a:latin typeface="Arial" panose="020B0604020202020204" pitchFamily="34" charset="0"/>
                <a:cs typeface="Arial" panose="020B0604020202020204" pitchFamily="34" charset="0"/>
              </a:rPr>
              <a:t>dan</a:t>
            </a:r>
            <a:r>
              <a:rPr lang="en-MY" sz="1600" dirty="0">
                <a:latin typeface="Arial" panose="020B0604020202020204" pitchFamily="34" charset="0"/>
                <a:cs typeface="Arial" panose="020B0604020202020204" pitchFamily="34" charset="0"/>
              </a:rPr>
              <a:t> </a:t>
            </a:r>
            <a:r>
              <a:rPr lang="en-MY" sz="1600" dirty="0" err="1">
                <a:solidFill>
                  <a:srgbClr val="000000"/>
                </a:solidFill>
                <a:latin typeface="Arial" panose="020B0604020202020204" pitchFamily="34" charset="0"/>
                <a:cs typeface="Arial" panose="020B0604020202020204" pitchFamily="34" charset="0"/>
              </a:rPr>
              <a:t>komputer</a:t>
            </a:r>
            <a:r>
              <a:rPr lang="en-MY" sz="1600" dirty="0">
                <a:solidFill>
                  <a:srgbClr val="000000"/>
                </a:solidFill>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riba</a:t>
            </a:r>
            <a:r>
              <a:rPr lang="en-MY" sz="1600" dirty="0">
                <a:latin typeface="Arial" panose="020B0604020202020204" pitchFamily="34" charset="0"/>
                <a:cs typeface="Arial" panose="020B0604020202020204" pitchFamily="34" charset="0"/>
              </a:rPr>
              <a:t> yang </a:t>
            </a:r>
            <a:r>
              <a:rPr lang="en-MY" sz="1600" dirty="0" err="1">
                <a:latin typeface="Arial" panose="020B0604020202020204" pitchFamily="34" charset="0"/>
                <a:cs typeface="Arial" panose="020B0604020202020204" pitchFamily="34" charset="0"/>
              </a:rPr>
              <a:t>telah</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dan</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sedang</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dilaksanakan</a:t>
            </a:r>
            <a:r>
              <a:rPr lang="en-MY" sz="1600" dirty="0">
                <a:latin typeface="Arial" panose="020B0604020202020204" pitchFamily="34" charset="0"/>
                <a:cs typeface="Arial" panose="020B0604020202020204" pitchFamily="34" charset="0"/>
              </a:rPr>
              <a:t> di MAMPU.</a:t>
            </a:r>
            <a:endParaRPr lang="en-US" sz="16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737600" y="6453336"/>
            <a:ext cx="2844800" cy="365125"/>
          </a:xfrm>
        </p:spPr>
        <p:txBody>
          <a:bodyPr/>
          <a:lstStyle/>
          <a:p>
            <a:pPr>
              <a:defRPr/>
            </a:pPr>
            <a:fld id="{1B09AB17-F647-4A22-A4B0-5AFB6B343795}" type="slidenum">
              <a:rPr lang="ms-MY" smtClean="0"/>
              <a:pPr>
                <a:defRPr/>
              </a:pPr>
              <a:t>7</a:t>
            </a:fld>
            <a:endParaRPr lang="ms-MY" dirty="0"/>
          </a:p>
        </p:txBody>
      </p:sp>
      <p:sp>
        <p:nvSpPr>
          <p:cNvPr id="53" name="Slide Number Placeholder 1"/>
          <p:cNvSpPr txBox="1">
            <a:spLocks/>
          </p:cNvSpPr>
          <p:nvPr/>
        </p:nvSpPr>
        <p:spPr>
          <a:xfrm>
            <a:off x="8890000" y="66057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B09AB17-F647-4A22-A4B0-5AFB6B343795}" type="slidenum">
              <a:rPr lang="ms-MY" smtClean="0"/>
              <a:pPr>
                <a:defRPr/>
              </a:pPr>
              <a:t>7</a:t>
            </a:fld>
            <a:endParaRPr lang="ms-MY" dirty="0"/>
          </a:p>
        </p:txBody>
      </p:sp>
      <p:graphicFrame>
        <p:nvGraphicFramePr>
          <p:cNvPr id="3" name="Table 2"/>
          <p:cNvGraphicFramePr>
            <a:graphicFrameLocks noGrp="1"/>
          </p:cNvGraphicFramePr>
          <p:nvPr/>
        </p:nvGraphicFramePr>
        <p:xfrm>
          <a:off x="268938" y="2413219"/>
          <a:ext cx="11665886" cy="4272280"/>
        </p:xfrm>
        <a:graphic>
          <a:graphicData uri="http://schemas.openxmlformats.org/drawingml/2006/table">
            <a:tbl>
              <a:tblPr firstRow="1" bandRow="1">
                <a:tableStyleId>{5C22544A-7EE6-4342-B048-85BDC9FD1C3A}</a:tableStyleId>
              </a:tblPr>
              <a:tblGrid>
                <a:gridCol w="597019">
                  <a:extLst>
                    <a:ext uri="{9D8B030D-6E8A-4147-A177-3AD203B41FA5}">
                      <a16:colId xmlns:a16="http://schemas.microsoft.com/office/drawing/2014/main" val="1440576334"/>
                    </a:ext>
                  </a:extLst>
                </a:gridCol>
                <a:gridCol w="2166675">
                  <a:extLst>
                    <a:ext uri="{9D8B030D-6E8A-4147-A177-3AD203B41FA5}">
                      <a16:colId xmlns:a16="http://schemas.microsoft.com/office/drawing/2014/main" val="2923997375"/>
                    </a:ext>
                  </a:extLst>
                </a:gridCol>
                <a:gridCol w="2587034">
                  <a:extLst>
                    <a:ext uri="{9D8B030D-6E8A-4147-A177-3AD203B41FA5}">
                      <a16:colId xmlns:a16="http://schemas.microsoft.com/office/drawing/2014/main" val="1760483556"/>
                    </a:ext>
                  </a:extLst>
                </a:gridCol>
                <a:gridCol w="2383964">
                  <a:extLst>
                    <a:ext uri="{9D8B030D-6E8A-4147-A177-3AD203B41FA5}">
                      <a16:colId xmlns:a16="http://schemas.microsoft.com/office/drawing/2014/main" val="3722910334"/>
                    </a:ext>
                  </a:extLst>
                </a:gridCol>
                <a:gridCol w="3931194">
                  <a:extLst>
                    <a:ext uri="{9D8B030D-6E8A-4147-A177-3AD203B41FA5}">
                      <a16:colId xmlns:a16="http://schemas.microsoft.com/office/drawing/2014/main" val="1569401744"/>
                    </a:ext>
                  </a:extLst>
                </a:gridCol>
              </a:tblGrid>
              <a:tr h="370840">
                <a:tc>
                  <a:txBody>
                    <a:bodyPr/>
                    <a:lstStyle/>
                    <a:p>
                      <a:pPr algn="ctr"/>
                      <a:r>
                        <a:rPr lang="en-MY" sz="1400" kern="1200" dirty="0" err="1">
                          <a:solidFill>
                            <a:schemeClr val="bg1"/>
                          </a:solidFill>
                          <a:latin typeface="Arial" panose="020B0604020202020204" pitchFamily="34" charset="0"/>
                          <a:ea typeface="+mn-ea"/>
                          <a:cs typeface="Arial" panose="020B0604020202020204" pitchFamily="34" charset="0"/>
                        </a:rPr>
                        <a:t>Bil</a:t>
                      </a:r>
                      <a:endParaRPr lang="en-MY" sz="1400" kern="1200" dirty="0">
                        <a:solidFill>
                          <a:schemeClr val="bg1"/>
                        </a:solidFill>
                        <a:latin typeface="Arial" panose="020B0604020202020204" pitchFamily="34" charset="0"/>
                        <a:ea typeface="+mn-ea"/>
                        <a:cs typeface="Arial" panose="020B0604020202020204" pitchFamily="34" charset="0"/>
                      </a:endParaRPr>
                    </a:p>
                  </a:txBody>
                  <a:tcPr/>
                </a:tc>
                <a:tc>
                  <a:txBody>
                    <a:bodyPr/>
                    <a:lstStyle/>
                    <a:p>
                      <a:pPr algn="ctr"/>
                      <a:r>
                        <a:rPr lang="en-MY" sz="1400" kern="1200" dirty="0" err="1">
                          <a:solidFill>
                            <a:schemeClr val="bg1"/>
                          </a:solidFill>
                          <a:latin typeface="Arial" panose="020B0604020202020204" pitchFamily="34" charset="0"/>
                          <a:ea typeface="+mn-ea"/>
                          <a:cs typeface="Arial" panose="020B0604020202020204" pitchFamily="34" charset="0"/>
                        </a:rPr>
                        <a:t>Perkara</a:t>
                      </a:r>
                      <a:endParaRPr lang="en-MY" sz="1400" kern="1200" dirty="0">
                        <a:solidFill>
                          <a:schemeClr val="bg1"/>
                        </a:solidFill>
                        <a:latin typeface="Arial" panose="020B0604020202020204" pitchFamily="34" charset="0"/>
                        <a:ea typeface="+mn-ea"/>
                        <a:cs typeface="Arial" panose="020B0604020202020204" pitchFamily="34" charset="0"/>
                      </a:endParaRPr>
                    </a:p>
                  </a:txBody>
                  <a:tcPr/>
                </a:tc>
                <a:tc>
                  <a:txBody>
                    <a:bodyPr/>
                    <a:lstStyle/>
                    <a:p>
                      <a:pPr algn="ctr"/>
                      <a:r>
                        <a:rPr lang="en-MY" sz="1400" kern="1200" dirty="0" err="1">
                          <a:solidFill>
                            <a:schemeClr val="bg1"/>
                          </a:solidFill>
                          <a:latin typeface="Arial" panose="020B0604020202020204" pitchFamily="34" charset="0"/>
                          <a:ea typeface="+mn-ea"/>
                          <a:cs typeface="Arial" panose="020B0604020202020204" pitchFamily="34" charset="0"/>
                        </a:rPr>
                        <a:t>Kontrak</a:t>
                      </a:r>
                      <a:r>
                        <a:rPr lang="en-MY" sz="1400" kern="1200" dirty="0">
                          <a:solidFill>
                            <a:schemeClr val="bg1"/>
                          </a:solidFill>
                          <a:latin typeface="Arial" panose="020B0604020202020204" pitchFamily="34" charset="0"/>
                          <a:ea typeface="+mn-ea"/>
                          <a:cs typeface="Arial" panose="020B0604020202020204" pitchFamily="34" charset="0"/>
                        </a:rPr>
                        <a:t> </a:t>
                      </a:r>
                      <a:r>
                        <a:rPr lang="en-MY" sz="1400" kern="1200" dirty="0" err="1">
                          <a:solidFill>
                            <a:schemeClr val="bg1"/>
                          </a:solidFill>
                          <a:latin typeface="Arial" panose="020B0604020202020204" pitchFamily="34" charset="0"/>
                          <a:ea typeface="+mn-ea"/>
                          <a:cs typeface="Arial" panose="020B0604020202020204" pitchFamily="34" charset="0"/>
                        </a:rPr>
                        <a:t>Sewaan</a:t>
                      </a:r>
                      <a:r>
                        <a:rPr lang="en-MY" sz="1400" kern="1200" dirty="0">
                          <a:solidFill>
                            <a:schemeClr val="bg1"/>
                          </a:solidFill>
                          <a:latin typeface="Arial" panose="020B0604020202020204" pitchFamily="34" charset="0"/>
                          <a:ea typeface="+mn-ea"/>
                          <a:cs typeface="Arial" panose="020B0604020202020204" pitchFamily="34" charset="0"/>
                        </a:rPr>
                        <a:t> </a:t>
                      </a:r>
                      <a:r>
                        <a:rPr lang="en-MY" sz="1400" kern="1200" dirty="0" err="1">
                          <a:solidFill>
                            <a:schemeClr val="bg1"/>
                          </a:solidFill>
                          <a:latin typeface="Arial" panose="020B0604020202020204" pitchFamily="34" charset="0"/>
                          <a:ea typeface="+mn-ea"/>
                          <a:cs typeface="Arial" panose="020B0604020202020204" pitchFamily="34" charset="0"/>
                        </a:rPr>
                        <a:t>Sedia</a:t>
                      </a:r>
                      <a:r>
                        <a:rPr lang="en-MY" sz="1400" kern="1200" dirty="0">
                          <a:solidFill>
                            <a:schemeClr val="bg1"/>
                          </a:solidFill>
                          <a:latin typeface="Arial" panose="020B0604020202020204" pitchFamily="34" charset="0"/>
                          <a:ea typeface="+mn-ea"/>
                          <a:cs typeface="Arial" panose="020B0604020202020204" pitchFamily="34" charset="0"/>
                        </a:rPr>
                        <a:t> Ada</a:t>
                      </a:r>
                    </a:p>
                  </a:txBody>
                  <a:tcPr/>
                </a:tc>
                <a:tc>
                  <a:txBody>
                    <a:bodyPr/>
                    <a:lstStyle/>
                    <a:p>
                      <a:pPr algn="ctr"/>
                      <a:r>
                        <a:rPr lang="en-MY" sz="1400" kern="1200" dirty="0" err="1">
                          <a:solidFill>
                            <a:schemeClr val="bg1"/>
                          </a:solidFill>
                          <a:latin typeface="Arial" panose="020B0604020202020204" pitchFamily="34" charset="0"/>
                          <a:ea typeface="+mn-ea"/>
                          <a:cs typeface="Arial" panose="020B0604020202020204" pitchFamily="34" charset="0"/>
                        </a:rPr>
                        <a:t>Kontrak</a:t>
                      </a:r>
                      <a:r>
                        <a:rPr lang="en-MY" sz="1400" kern="1200" dirty="0">
                          <a:solidFill>
                            <a:schemeClr val="bg1"/>
                          </a:solidFill>
                          <a:latin typeface="Arial" panose="020B0604020202020204" pitchFamily="34" charset="0"/>
                          <a:ea typeface="+mn-ea"/>
                          <a:cs typeface="Arial" panose="020B0604020202020204" pitchFamily="34" charset="0"/>
                        </a:rPr>
                        <a:t> </a:t>
                      </a:r>
                      <a:r>
                        <a:rPr lang="en-MY" sz="1400" kern="1200" dirty="0" err="1">
                          <a:solidFill>
                            <a:schemeClr val="bg1"/>
                          </a:solidFill>
                          <a:latin typeface="Arial" panose="020B0604020202020204" pitchFamily="34" charset="0"/>
                          <a:ea typeface="+mn-ea"/>
                          <a:cs typeface="Arial" panose="020B0604020202020204" pitchFamily="34" charset="0"/>
                        </a:rPr>
                        <a:t>Sewaan</a:t>
                      </a:r>
                      <a:r>
                        <a:rPr lang="en-MY" sz="1400" kern="1200" dirty="0">
                          <a:solidFill>
                            <a:schemeClr val="bg1"/>
                          </a:solidFill>
                          <a:latin typeface="Arial" panose="020B0604020202020204" pitchFamily="34" charset="0"/>
                          <a:ea typeface="+mn-ea"/>
                          <a:cs typeface="Arial" panose="020B0604020202020204" pitchFamily="34" charset="0"/>
                        </a:rPr>
                        <a:t> Baharu</a:t>
                      </a:r>
                    </a:p>
                  </a:txBody>
                  <a:tcPr/>
                </a:tc>
                <a:tc>
                  <a:txBody>
                    <a:bodyPr/>
                    <a:lstStyle/>
                    <a:p>
                      <a:pPr algn="ctr"/>
                      <a:r>
                        <a:rPr lang="en-MY" sz="1400" kern="1200" dirty="0" err="1">
                          <a:solidFill>
                            <a:schemeClr val="bg1"/>
                          </a:solidFill>
                          <a:latin typeface="Arial" panose="020B0604020202020204" pitchFamily="34" charset="0"/>
                          <a:ea typeface="+mn-ea"/>
                          <a:cs typeface="Arial" panose="020B0604020202020204" pitchFamily="34" charset="0"/>
                        </a:rPr>
                        <a:t>Catatan</a:t>
                      </a:r>
                      <a:endParaRPr lang="en-MY" sz="1400" kern="1200" dirty="0">
                        <a:solidFill>
                          <a:schemeClr val="bg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06532154"/>
                  </a:ext>
                </a:extLst>
              </a:tr>
              <a:tr h="370840">
                <a:tc>
                  <a:txBody>
                    <a:bodyPr/>
                    <a:lstStyle/>
                    <a:p>
                      <a:r>
                        <a:rPr lang="en-MY" sz="1400" kern="1200" dirty="0">
                          <a:solidFill>
                            <a:prstClr val="black"/>
                          </a:solidFill>
                          <a:latin typeface="Arial" panose="020B0604020202020204" pitchFamily="34" charset="0"/>
                          <a:ea typeface="+mn-ea"/>
                          <a:cs typeface="Arial" panose="020B0604020202020204" pitchFamily="34" charset="0"/>
                        </a:rPr>
                        <a:t>1.</a:t>
                      </a:r>
                    </a:p>
                  </a:txBody>
                  <a:tcPr/>
                </a:tc>
                <a:tc>
                  <a:txBody>
                    <a:bodyPr/>
                    <a:lstStyle/>
                    <a:p>
                      <a:r>
                        <a:rPr lang="en-MY" sz="1400" kern="1200" dirty="0" err="1">
                          <a:solidFill>
                            <a:prstClr val="black"/>
                          </a:solidFill>
                          <a:latin typeface="Arial" panose="020B0604020202020204" pitchFamily="34" charset="0"/>
                          <a:ea typeface="+mn-ea"/>
                          <a:cs typeface="Arial" panose="020B0604020202020204" pitchFamily="34" charset="0"/>
                        </a:rPr>
                        <a:t>Bilangan</a:t>
                      </a:r>
                      <a:r>
                        <a:rPr lang="en-MY" sz="1400" kern="1200" dirty="0">
                          <a:solidFill>
                            <a:prstClr val="black"/>
                          </a:solidFill>
                          <a:latin typeface="Arial" panose="020B0604020202020204" pitchFamily="34" charset="0"/>
                          <a:ea typeface="+mn-ea"/>
                          <a:cs typeface="Arial" panose="020B0604020202020204" pitchFamily="34" charset="0"/>
                        </a:rPr>
                        <a:t> </a:t>
                      </a:r>
                      <a:r>
                        <a:rPr lang="en-MY" sz="1400" kern="1200" dirty="0" err="1">
                          <a:solidFill>
                            <a:prstClr val="black"/>
                          </a:solidFill>
                          <a:latin typeface="Arial" panose="020B0604020202020204" pitchFamily="34" charset="0"/>
                          <a:ea typeface="+mn-ea"/>
                          <a:cs typeface="Arial" panose="020B0604020202020204" pitchFamily="34" charset="0"/>
                        </a:rPr>
                        <a:t>Perkakasan</a:t>
                      </a:r>
                      <a:r>
                        <a:rPr lang="en-MY" sz="1400" kern="1200" dirty="0">
                          <a:solidFill>
                            <a:prstClr val="black"/>
                          </a:solidFill>
                          <a:latin typeface="Arial" panose="020B0604020202020204" pitchFamily="34" charset="0"/>
                          <a:ea typeface="+mn-ea"/>
                          <a:cs typeface="Arial" panose="020B0604020202020204" pitchFamily="34" charset="0"/>
                        </a:rPr>
                        <a:t> </a:t>
                      </a:r>
                      <a:r>
                        <a:rPr lang="en-MY" sz="1400" kern="1200" dirty="0" err="1">
                          <a:solidFill>
                            <a:prstClr val="black"/>
                          </a:solidFill>
                          <a:latin typeface="Arial" panose="020B0604020202020204" pitchFamily="34" charset="0"/>
                          <a:ea typeface="+mn-ea"/>
                          <a:cs typeface="Arial" panose="020B0604020202020204" pitchFamily="34" charset="0"/>
                        </a:rPr>
                        <a:t>Sewaan</a:t>
                      </a:r>
                      <a:endParaRPr lang="en-MY" sz="1400" kern="1200" dirty="0">
                        <a:solidFill>
                          <a:prstClr val="black"/>
                        </a:solidFill>
                        <a:latin typeface="Arial" panose="020B0604020202020204" pitchFamily="34" charset="0"/>
                        <a:ea typeface="+mn-ea"/>
                        <a:cs typeface="Arial" panose="020B0604020202020204" pitchFamily="34" charset="0"/>
                      </a:endParaRPr>
                    </a:p>
                  </a:txBody>
                  <a:tcPr/>
                </a:tc>
                <a:tc>
                  <a:txBody>
                    <a:bodyPr/>
                    <a:lstStyle/>
                    <a:p>
                      <a:pPr marL="171450" indent="-171450">
                        <a:buFont typeface="Arial" panose="020B0604020202020204" pitchFamily="34" charset="0"/>
                        <a:buChar char="•"/>
                        <a:defRPr/>
                      </a:pPr>
                      <a:r>
                        <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rPr>
                        <a:t>XXXX </a:t>
                      </a:r>
                      <a:r>
                        <a:rPr lang="en-MY" sz="1400" dirty="0" err="1">
                          <a:solidFill>
                            <a:schemeClr val="tx1"/>
                          </a:solidFill>
                          <a:latin typeface="Arial" panose="020B0604020202020204" pitchFamily="34" charset="0"/>
                          <a:ea typeface="Segoe UI Symbol" panose="020B0502040204020203" pitchFamily="34" charset="0"/>
                          <a:cs typeface="Arial" panose="020B0604020202020204" pitchFamily="34" charset="0"/>
                        </a:rPr>
                        <a:t>komputer</a:t>
                      </a:r>
                      <a:r>
                        <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rPr>
                        <a:t> </a:t>
                      </a:r>
                      <a:r>
                        <a:rPr lang="en-MY" sz="1400" dirty="0" err="1">
                          <a:solidFill>
                            <a:schemeClr val="tx1"/>
                          </a:solidFill>
                          <a:latin typeface="Arial" panose="020B0604020202020204" pitchFamily="34" charset="0"/>
                          <a:ea typeface="Segoe UI Symbol" panose="020B0502040204020203" pitchFamily="34" charset="0"/>
                          <a:cs typeface="Arial" panose="020B0604020202020204" pitchFamily="34" charset="0"/>
                        </a:rPr>
                        <a:t>riba</a:t>
                      </a:r>
                      <a:endPar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rPr>
                        <a:t>XXXX </a:t>
                      </a:r>
                      <a:r>
                        <a:rPr lang="en-MY" sz="1400" dirty="0" err="1">
                          <a:solidFill>
                            <a:schemeClr val="tx1"/>
                          </a:solidFill>
                          <a:latin typeface="Arial" panose="020B0604020202020204" pitchFamily="34" charset="0"/>
                          <a:ea typeface="Segoe UI Symbol" panose="020B0502040204020203" pitchFamily="34" charset="0"/>
                          <a:cs typeface="Arial" panose="020B0604020202020204" pitchFamily="34" charset="0"/>
                        </a:rPr>
                        <a:t>komputer</a:t>
                      </a:r>
                      <a:r>
                        <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rPr>
                        <a:t> desktop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ea typeface="Segoe UI Symbol" panose="020B0502040204020203" pitchFamily="34" charset="0"/>
                          <a:cs typeface="Arial" panose="020B0604020202020204" pitchFamily="34" charset="0"/>
                        </a:rPr>
                        <a:t>XXXX </a:t>
                      </a:r>
                      <a:r>
                        <a:rPr lang="en-US" sz="1400" dirty="0" err="1">
                          <a:solidFill>
                            <a:schemeClr val="tx1"/>
                          </a:solidFill>
                          <a:latin typeface="Arial" panose="020B0604020202020204" pitchFamily="34" charset="0"/>
                          <a:ea typeface="Segoe UI Symbol" panose="020B0502040204020203" pitchFamily="34" charset="0"/>
                          <a:cs typeface="Arial" panose="020B0604020202020204" pitchFamily="34" charset="0"/>
                        </a:rPr>
                        <a:t>pencetak</a:t>
                      </a:r>
                      <a:endPar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endParaRPr>
                    </a:p>
                  </a:txBody>
                  <a:tcPr/>
                </a:tc>
                <a:tc>
                  <a:txBody>
                    <a:bodyPr/>
                    <a:lstStyle/>
                    <a:p>
                      <a:pPr marL="171450" indent="-171450">
                        <a:buFont typeface="Arial" panose="020B0604020202020204" pitchFamily="34" charset="0"/>
                        <a:buChar char="•"/>
                        <a:defRPr/>
                      </a:pPr>
                      <a:r>
                        <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rPr>
                        <a:t>XXXX </a:t>
                      </a:r>
                      <a:r>
                        <a:rPr lang="en-MY" sz="1400" dirty="0" err="1">
                          <a:solidFill>
                            <a:schemeClr val="tx1"/>
                          </a:solidFill>
                          <a:latin typeface="Arial" panose="020B0604020202020204" pitchFamily="34" charset="0"/>
                          <a:ea typeface="Segoe UI Symbol" panose="020B0502040204020203" pitchFamily="34" charset="0"/>
                          <a:cs typeface="Arial" panose="020B0604020202020204" pitchFamily="34" charset="0"/>
                        </a:rPr>
                        <a:t>komputer</a:t>
                      </a:r>
                      <a:r>
                        <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rPr>
                        <a:t> </a:t>
                      </a:r>
                      <a:r>
                        <a:rPr lang="en-MY" sz="1400" dirty="0" err="1">
                          <a:solidFill>
                            <a:schemeClr val="tx1"/>
                          </a:solidFill>
                          <a:latin typeface="Arial" panose="020B0604020202020204" pitchFamily="34" charset="0"/>
                          <a:ea typeface="Segoe UI Symbol" panose="020B0502040204020203" pitchFamily="34" charset="0"/>
                          <a:cs typeface="Arial" panose="020B0604020202020204" pitchFamily="34" charset="0"/>
                        </a:rPr>
                        <a:t>riba</a:t>
                      </a:r>
                      <a:endPar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rPr>
                        <a:t>XXXX </a:t>
                      </a:r>
                      <a:r>
                        <a:rPr lang="en-MY" sz="1400" dirty="0" err="1">
                          <a:solidFill>
                            <a:schemeClr val="tx1"/>
                          </a:solidFill>
                          <a:latin typeface="Arial" panose="020B0604020202020204" pitchFamily="34" charset="0"/>
                          <a:ea typeface="Segoe UI Symbol" panose="020B0502040204020203" pitchFamily="34" charset="0"/>
                          <a:cs typeface="Arial" panose="020B0604020202020204" pitchFamily="34" charset="0"/>
                        </a:rPr>
                        <a:t>komputer</a:t>
                      </a:r>
                      <a:r>
                        <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rPr>
                        <a:t> desktop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ea typeface="Segoe UI Symbol" panose="020B0502040204020203" pitchFamily="34" charset="0"/>
                          <a:cs typeface="Arial" panose="020B0604020202020204" pitchFamily="34" charset="0"/>
                        </a:rPr>
                        <a:t>XXXX </a:t>
                      </a:r>
                      <a:r>
                        <a:rPr lang="en-US" sz="1400" dirty="0" err="1">
                          <a:solidFill>
                            <a:schemeClr val="tx1"/>
                          </a:solidFill>
                          <a:latin typeface="Arial" panose="020B0604020202020204" pitchFamily="34" charset="0"/>
                          <a:ea typeface="Segoe UI Symbol" panose="020B0502040204020203" pitchFamily="34" charset="0"/>
                          <a:cs typeface="Arial" panose="020B0604020202020204" pitchFamily="34" charset="0"/>
                        </a:rPr>
                        <a:t>pencetak</a:t>
                      </a:r>
                      <a:endParaRPr lang="en-MY" sz="1400" dirty="0">
                        <a:solidFill>
                          <a:schemeClr val="tx1"/>
                        </a:solidFill>
                        <a:latin typeface="Arial" panose="020B0604020202020204" pitchFamily="34" charset="0"/>
                        <a:ea typeface="Segoe UI Symbol" panose="020B0502040204020203" pitchFamily="34" charset="0"/>
                        <a:cs typeface="Arial" panose="020B0604020202020204" pitchFamily="34" charset="0"/>
                      </a:endParaRPr>
                    </a:p>
                  </a:txBody>
                  <a:tcPr/>
                </a:tc>
                <a:tc>
                  <a:txBody>
                    <a:bodyPr/>
                    <a:lstStyle/>
                    <a:p>
                      <a:r>
                        <a:rPr lang="en-MY" sz="1400" kern="1200" baseline="0" dirty="0" err="1">
                          <a:solidFill>
                            <a:schemeClr val="tx1"/>
                          </a:solidFill>
                          <a:latin typeface="Arial" panose="020B0604020202020204" pitchFamily="34" charset="0"/>
                          <a:ea typeface="+mn-ea"/>
                          <a:cs typeface="Arial" panose="020B0604020202020204" pitchFamily="34" charset="0"/>
                        </a:rPr>
                        <a:t>Pertambahan</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jumlah</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komputer</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riba</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sebanyak</a:t>
                      </a:r>
                      <a:r>
                        <a:rPr lang="en-MY" sz="1400" kern="1200" baseline="0" dirty="0">
                          <a:solidFill>
                            <a:schemeClr val="tx1"/>
                          </a:solidFill>
                          <a:latin typeface="Arial" panose="020B0604020202020204" pitchFamily="34" charset="0"/>
                          <a:ea typeface="+mn-ea"/>
                          <a:cs typeface="Arial" panose="020B0604020202020204" pitchFamily="34" charset="0"/>
                        </a:rPr>
                        <a:t> XXX unit </a:t>
                      </a:r>
                      <a:r>
                        <a:rPr lang="en-MY" sz="1400" kern="1200" baseline="0" dirty="0" err="1">
                          <a:solidFill>
                            <a:schemeClr val="tx1"/>
                          </a:solidFill>
                          <a:latin typeface="Arial" panose="020B0604020202020204" pitchFamily="34" charset="0"/>
                          <a:ea typeface="+mn-ea"/>
                          <a:cs typeface="Arial" panose="020B0604020202020204" pitchFamily="34" charset="0"/>
                        </a:rPr>
                        <a:t>kerana</a:t>
                      </a:r>
                      <a:r>
                        <a:rPr lang="en-MY" sz="1400" kern="1200" baseline="0" dirty="0">
                          <a:solidFill>
                            <a:schemeClr val="tx1"/>
                          </a:solidFill>
                          <a:latin typeface="Arial" panose="020B0604020202020204" pitchFamily="34" charset="0"/>
                          <a:ea typeface="+mn-ea"/>
                          <a:cs typeface="Arial" panose="020B0604020202020204" pitchFamily="34" charset="0"/>
                        </a:rPr>
                        <a:t> </a:t>
                      </a:r>
                    </a:p>
                    <a:p>
                      <a:pPr marL="285750" indent="-285750">
                        <a:buFont typeface="Arial" panose="020B0604020202020204" pitchFamily="34" charset="0"/>
                        <a:buChar char="•"/>
                      </a:pPr>
                      <a:r>
                        <a:rPr lang="en-MY" sz="1400" kern="1200" baseline="0" dirty="0" err="1">
                          <a:solidFill>
                            <a:schemeClr val="tx1"/>
                          </a:solidFill>
                          <a:latin typeface="Arial" panose="020B0604020202020204" pitchFamily="34" charset="0"/>
                          <a:ea typeface="+mn-ea"/>
                          <a:cs typeface="Arial" panose="020B0604020202020204" pitchFamily="34" charset="0"/>
                        </a:rPr>
                        <a:t>Agihan</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komputer</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riba</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kontrak</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sedia</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ada</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adalah</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untuk</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gred</a:t>
                      </a:r>
                      <a:r>
                        <a:rPr lang="en-MY" sz="1400" kern="1200" baseline="0" dirty="0">
                          <a:solidFill>
                            <a:schemeClr val="tx1"/>
                          </a:solidFill>
                          <a:latin typeface="Arial" panose="020B0604020202020204" pitchFamily="34" charset="0"/>
                          <a:ea typeface="+mn-ea"/>
                          <a:cs typeface="Arial" panose="020B0604020202020204" pitchFamily="34" charset="0"/>
                        </a:rPr>
                        <a:t> 41 </a:t>
                      </a:r>
                      <a:r>
                        <a:rPr lang="en-MY" sz="1400" kern="1200" baseline="0" dirty="0" err="1">
                          <a:solidFill>
                            <a:schemeClr val="tx1"/>
                          </a:solidFill>
                          <a:latin typeface="Arial" panose="020B0604020202020204" pitchFamily="34" charset="0"/>
                          <a:ea typeface="+mn-ea"/>
                          <a:cs typeface="Arial" panose="020B0604020202020204" pitchFamily="34" charset="0"/>
                        </a:rPr>
                        <a:t>dan</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ke</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atas</a:t>
                      </a:r>
                      <a:r>
                        <a:rPr lang="en-MY" sz="1400" kern="1200" baseline="0" dirty="0">
                          <a:solidFill>
                            <a:schemeClr val="tx1"/>
                          </a:solidFill>
                          <a:latin typeface="Arial" panose="020B0604020202020204" pitchFamily="34" charset="0"/>
                          <a:ea typeface="+mn-ea"/>
                          <a:cs typeface="Arial" panose="020B0604020202020204" pitchFamily="34" charset="0"/>
                        </a:rPr>
                        <a:t>. </a:t>
                      </a:r>
                    </a:p>
                    <a:p>
                      <a:pPr marL="285750" indent="-285750">
                        <a:buFont typeface="Arial" panose="020B0604020202020204" pitchFamily="34" charset="0"/>
                        <a:buChar char="•"/>
                      </a:pPr>
                      <a:r>
                        <a:rPr lang="en-MY" sz="1400" kern="1200" baseline="0" dirty="0" err="1">
                          <a:solidFill>
                            <a:schemeClr val="tx1"/>
                          </a:solidFill>
                          <a:latin typeface="Arial" panose="020B0604020202020204" pitchFamily="34" charset="0"/>
                          <a:ea typeface="+mn-ea"/>
                          <a:cs typeface="Arial" panose="020B0604020202020204" pitchFamily="34" charset="0"/>
                        </a:rPr>
                        <a:t>Cadangan</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agihan</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komputer</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riba</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untuk</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kontrak</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baharu</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adalah</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untuk</a:t>
                      </a:r>
                      <a:r>
                        <a:rPr lang="en-MY" sz="1400" kern="1200" baseline="0" dirty="0">
                          <a:solidFill>
                            <a:schemeClr val="tx1"/>
                          </a:solidFill>
                          <a:latin typeface="Arial" panose="020B0604020202020204" pitchFamily="34" charset="0"/>
                          <a:ea typeface="+mn-ea"/>
                          <a:cs typeface="Arial" panose="020B0604020202020204" pitchFamily="34" charset="0"/>
                        </a:rPr>
                        <a:t> </a:t>
                      </a:r>
                    </a:p>
                    <a:p>
                      <a:pPr marL="742950" lvl="1" indent="-285750">
                        <a:buFont typeface="Arial" panose="020B0604020202020204" pitchFamily="34" charset="0"/>
                        <a:buChar char="•"/>
                      </a:pPr>
                      <a:r>
                        <a:rPr lang="en-MY" sz="1400" kern="1200" baseline="0" dirty="0" err="1">
                          <a:solidFill>
                            <a:schemeClr val="tx1"/>
                          </a:solidFill>
                          <a:latin typeface="Arial" panose="020B0604020202020204" pitchFamily="34" charset="0"/>
                          <a:ea typeface="+mn-ea"/>
                          <a:cs typeface="Arial" panose="020B0604020202020204" pitchFamily="34" charset="0"/>
                        </a:rPr>
                        <a:t>gred</a:t>
                      </a:r>
                      <a:r>
                        <a:rPr lang="en-MY" sz="1400" kern="1200" baseline="0" dirty="0">
                          <a:solidFill>
                            <a:schemeClr val="tx1"/>
                          </a:solidFill>
                          <a:latin typeface="Arial" panose="020B0604020202020204" pitchFamily="34" charset="0"/>
                          <a:ea typeface="+mn-ea"/>
                          <a:cs typeface="Arial" panose="020B0604020202020204" pitchFamily="34" charset="0"/>
                        </a:rPr>
                        <a:t> 22 </a:t>
                      </a:r>
                      <a:r>
                        <a:rPr lang="en-MY" sz="1400" kern="1200" baseline="0" dirty="0" err="1">
                          <a:solidFill>
                            <a:schemeClr val="tx1"/>
                          </a:solidFill>
                          <a:latin typeface="Arial" panose="020B0604020202020204" pitchFamily="34" charset="0"/>
                          <a:ea typeface="+mn-ea"/>
                          <a:cs typeface="Arial" panose="020B0604020202020204" pitchFamily="34" charset="0"/>
                        </a:rPr>
                        <a:t>dan</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ke</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atas</a:t>
                      </a:r>
                      <a:r>
                        <a:rPr lang="en-MY" sz="1400" kern="1200" baseline="0" dirty="0">
                          <a:solidFill>
                            <a:schemeClr val="tx1"/>
                          </a:solidFill>
                          <a:latin typeface="Arial" panose="020B0604020202020204" pitchFamily="34" charset="0"/>
                          <a:ea typeface="+mn-ea"/>
                          <a:cs typeface="Arial" panose="020B0604020202020204" pitchFamily="34" charset="0"/>
                        </a:rPr>
                        <a:t> </a:t>
                      </a:r>
                    </a:p>
                    <a:p>
                      <a:pPr marL="742950" lvl="1" indent="-285750">
                        <a:buFont typeface="Arial" panose="020B0604020202020204" pitchFamily="34" charset="0"/>
                        <a:buChar char="•"/>
                      </a:pPr>
                      <a:r>
                        <a:rPr lang="en-MY" sz="1400" kern="1200" baseline="0" dirty="0" err="1">
                          <a:solidFill>
                            <a:schemeClr val="tx1"/>
                          </a:solidFill>
                          <a:latin typeface="Arial" panose="020B0604020202020204" pitchFamily="34" charset="0"/>
                          <a:ea typeface="+mn-ea"/>
                          <a:cs typeface="Arial" panose="020B0604020202020204" pitchFamily="34" charset="0"/>
                        </a:rPr>
                        <a:t>Pembantu</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Khas</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Pembantu</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Setiausaha</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Pejabat</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Setiausaha</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Pejabat</a:t>
                      </a:r>
                      <a:r>
                        <a:rPr lang="en-MY" sz="1400" kern="1200" baseline="0" dirty="0">
                          <a:solidFill>
                            <a:schemeClr val="tx1"/>
                          </a:solidFill>
                          <a:latin typeface="Arial" panose="020B0604020202020204" pitchFamily="34" charset="0"/>
                          <a:ea typeface="+mn-ea"/>
                          <a:cs typeface="Arial" panose="020B0604020202020204" pitchFamily="34" charset="0"/>
                        </a:rPr>
                        <a:t>, </a:t>
                      </a:r>
                      <a:r>
                        <a:rPr lang="en-MY" sz="1400" kern="1200" baseline="0" dirty="0" err="1">
                          <a:solidFill>
                            <a:schemeClr val="tx1"/>
                          </a:solidFill>
                          <a:latin typeface="Arial" panose="020B0604020202020204" pitchFamily="34" charset="0"/>
                          <a:ea typeface="+mn-ea"/>
                          <a:cs typeface="Arial" panose="020B0604020202020204" pitchFamily="34" charset="0"/>
                        </a:rPr>
                        <a:t>Gred</a:t>
                      </a:r>
                      <a:r>
                        <a:rPr lang="en-MY" sz="1400" kern="1200" baseline="0" dirty="0">
                          <a:solidFill>
                            <a:schemeClr val="tx1"/>
                          </a:solidFill>
                          <a:latin typeface="Arial" panose="020B0604020202020204" pitchFamily="34" charset="0"/>
                          <a:ea typeface="+mn-ea"/>
                          <a:cs typeface="Arial" panose="020B0604020202020204" pitchFamily="34" charset="0"/>
                        </a:rPr>
                        <a:t> 19. </a:t>
                      </a:r>
                    </a:p>
                  </a:txBody>
                  <a:tcPr/>
                </a:tc>
                <a:extLst>
                  <a:ext uri="{0D108BD9-81ED-4DB2-BD59-A6C34878D82A}">
                    <a16:rowId xmlns:a16="http://schemas.microsoft.com/office/drawing/2014/main" val="4211597387"/>
                  </a:ext>
                </a:extLst>
              </a:tr>
              <a:tr h="370840">
                <a:tc>
                  <a:txBody>
                    <a:bodyPr/>
                    <a:lstStyle/>
                    <a:p>
                      <a:r>
                        <a:rPr lang="en-MY" sz="1400" kern="1200" dirty="0">
                          <a:solidFill>
                            <a:prstClr val="black"/>
                          </a:solidFill>
                          <a:latin typeface="Arial" panose="020B0604020202020204" pitchFamily="34" charset="0"/>
                          <a:ea typeface="+mn-ea"/>
                          <a:cs typeface="Arial" panose="020B0604020202020204" pitchFamily="34" charset="0"/>
                        </a:rPr>
                        <a:t>2.</a:t>
                      </a:r>
                    </a:p>
                  </a:txBody>
                  <a:tcPr/>
                </a:tc>
                <a:tc>
                  <a:txBody>
                    <a:bodyPr/>
                    <a:lstStyle/>
                    <a:p>
                      <a:r>
                        <a:rPr lang="en-MY" sz="1400" kern="1200" dirty="0" err="1">
                          <a:solidFill>
                            <a:prstClr val="black"/>
                          </a:solidFill>
                          <a:latin typeface="Arial" panose="020B0604020202020204" pitchFamily="34" charset="0"/>
                          <a:ea typeface="+mn-ea"/>
                          <a:cs typeface="Arial" panose="020B0604020202020204" pitchFamily="34" charset="0"/>
                        </a:rPr>
                        <a:t>Tempoh</a:t>
                      </a:r>
                      <a:r>
                        <a:rPr lang="en-MY" sz="1400" kern="1200" dirty="0">
                          <a:solidFill>
                            <a:prstClr val="black"/>
                          </a:solidFill>
                          <a:latin typeface="Arial" panose="020B0604020202020204" pitchFamily="34" charset="0"/>
                          <a:ea typeface="+mn-ea"/>
                          <a:cs typeface="Arial" panose="020B0604020202020204" pitchFamily="34" charset="0"/>
                        </a:rPr>
                        <a:t> </a:t>
                      </a:r>
                      <a:r>
                        <a:rPr lang="en-MY" sz="1400" kern="1200" dirty="0" err="1">
                          <a:solidFill>
                            <a:prstClr val="black"/>
                          </a:solidFill>
                          <a:latin typeface="Arial" panose="020B0604020202020204" pitchFamily="34" charset="0"/>
                          <a:ea typeface="+mn-ea"/>
                          <a:cs typeface="Arial" panose="020B0604020202020204" pitchFamily="34" charset="0"/>
                        </a:rPr>
                        <a:t>Kontrak</a:t>
                      </a:r>
                      <a:endParaRPr lang="en-MY" sz="1400" kern="1200" dirty="0">
                        <a:solidFill>
                          <a:prstClr val="black"/>
                        </a:solidFill>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400" kern="1200" dirty="0">
                          <a:solidFill>
                            <a:prstClr val="black"/>
                          </a:solidFill>
                          <a:latin typeface="Arial" panose="020B0604020202020204" pitchFamily="34" charset="0"/>
                          <a:ea typeface="+mn-ea"/>
                          <a:cs typeface="Arial" panose="020B0604020202020204" pitchFamily="34" charset="0"/>
                        </a:rPr>
                        <a:t>Tarikh</a:t>
                      </a:r>
                      <a:r>
                        <a:rPr lang="fi-FI" sz="1400" kern="1200" baseline="0" dirty="0">
                          <a:solidFill>
                            <a:prstClr val="black"/>
                          </a:solidFill>
                          <a:latin typeface="Arial" panose="020B0604020202020204" pitchFamily="34" charset="0"/>
                          <a:ea typeface="+mn-ea"/>
                          <a:cs typeface="Arial" panose="020B0604020202020204" pitchFamily="34" charset="0"/>
                        </a:rPr>
                        <a:t> Mula </a:t>
                      </a:r>
                      <a:r>
                        <a:rPr lang="fi-FI" sz="1400" kern="1200" dirty="0">
                          <a:solidFill>
                            <a:prstClr val="black"/>
                          </a:solidFill>
                          <a:latin typeface="Arial" panose="020B0604020202020204" pitchFamily="34" charset="0"/>
                          <a:ea typeface="+mn-ea"/>
                          <a:cs typeface="Arial" panose="020B0604020202020204" pitchFamily="34" charset="0"/>
                        </a:rPr>
                        <a:t>– Tarikh Tamat </a:t>
                      </a:r>
                      <a:br>
                        <a:rPr lang="fi-FI" sz="1400" kern="1200" dirty="0">
                          <a:solidFill>
                            <a:prstClr val="black"/>
                          </a:solidFill>
                          <a:latin typeface="Arial" panose="020B0604020202020204" pitchFamily="34" charset="0"/>
                          <a:ea typeface="+mn-ea"/>
                          <a:cs typeface="Arial" panose="020B0604020202020204" pitchFamily="34" charset="0"/>
                        </a:rPr>
                      </a:br>
                      <a:r>
                        <a:rPr lang="fi-FI" sz="1400" kern="1200" dirty="0">
                          <a:solidFill>
                            <a:prstClr val="black"/>
                          </a:solidFill>
                          <a:latin typeface="Arial" panose="020B0604020202020204" pitchFamily="34" charset="0"/>
                          <a:ea typeface="+mn-ea"/>
                          <a:cs typeface="Arial" panose="020B0604020202020204" pitchFamily="34" charset="0"/>
                        </a:rPr>
                        <a:t>(X bulan)</a:t>
                      </a:r>
                    </a:p>
                    <a:p>
                      <a:pPr marL="285750" indent="-285750">
                        <a:buFont typeface="Arial" panose="020B0604020202020204" pitchFamily="34" charset="0"/>
                        <a:buChar char="•"/>
                        <a:defRPr/>
                      </a:pPr>
                      <a:r>
                        <a:rPr lang="fi-FI" sz="1400" kern="1200" dirty="0">
                          <a:solidFill>
                            <a:prstClr val="black"/>
                          </a:solidFill>
                          <a:latin typeface="Arial" panose="020B0604020202020204" pitchFamily="34" charset="0"/>
                          <a:ea typeface="+mn-ea"/>
                          <a:cs typeface="Arial" panose="020B0604020202020204" pitchFamily="34" charset="0"/>
                        </a:rPr>
                        <a:t>X bulan pembekalan</a:t>
                      </a:r>
                    </a:p>
                    <a:p>
                      <a:pPr marL="285750" indent="-285750">
                        <a:buFont typeface="Arial" panose="020B0604020202020204" pitchFamily="34" charset="0"/>
                        <a:buChar char="•"/>
                        <a:defRPr/>
                      </a:pPr>
                      <a:r>
                        <a:rPr lang="fi-FI" sz="1400" kern="1200" dirty="0">
                          <a:solidFill>
                            <a:prstClr val="black"/>
                          </a:solidFill>
                          <a:latin typeface="Arial" panose="020B0604020202020204" pitchFamily="34" charset="0"/>
                          <a:ea typeface="+mn-ea"/>
                          <a:cs typeface="Arial" panose="020B0604020202020204" pitchFamily="34" charset="0"/>
                        </a:rPr>
                        <a:t>Xbulan sewaan</a:t>
                      </a:r>
                    </a:p>
                    <a:p>
                      <a:endParaRPr lang="en-MY" sz="1400" kern="1200" dirty="0">
                        <a:solidFill>
                          <a:prstClr val="black"/>
                        </a:solidFill>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400" kern="1200" dirty="0">
                          <a:solidFill>
                            <a:prstClr val="black"/>
                          </a:solidFill>
                          <a:latin typeface="Arial" panose="020B0604020202020204" pitchFamily="34" charset="0"/>
                          <a:ea typeface="+mn-ea"/>
                          <a:cs typeface="Arial" panose="020B0604020202020204" pitchFamily="34" charset="0"/>
                        </a:rPr>
                        <a:t>Tarikh</a:t>
                      </a:r>
                      <a:r>
                        <a:rPr lang="fi-FI" sz="1400" kern="1200" baseline="0" dirty="0">
                          <a:solidFill>
                            <a:prstClr val="black"/>
                          </a:solidFill>
                          <a:latin typeface="Arial" panose="020B0604020202020204" pitchFamily="34" charset="0"/>
                          <a:ea typeface="+mn-ea"/>
                          <a:cs typeface="Arial" panose="020B0604020202020204" pitchFamily="34" charset="0"/>
                        </a:rPr>
                        <a:t> Mula </a:t>
                      </a:r>
                      <a:r>
                        <a:rPr lang="fi-FI" sz="1400" kern="1200" dirty="0">
                          <a:solidFill>
                            <a:prstClr val="black"/>
                          </a:solidFill>
                          <a:latin typeface="Arial" panose="020B0604020202020204" pitchFamily="34" charset="0"/>
                          <a:ea typeface="+mn-ea"/>
                          <a:cs typeface="Arial" panose="020B0604020202020204" pitchFamily="34" charset="0"/>
                        </a:rPr>
                        <a:t>– Tarikh Tamat </a:t>
                      </a:r>
                      <a:br>
                        <a:rPr lang="fi-FI" sz="1400" kern="1200" dirty="0">
                          <a:solidFill>
                            <a:prstClr val="black"/>
                          </a:solidFill>
                          <a:latin typeface="Arial" panose="020B0604020202020204" pitchFamily="34" charset="0"/>
                          <a:ea typeface="+mn-ea"/>
                          <a:cs typeface="Arial" panose="020B0604020202020204" pitchFamily="34" charset="0"/>
                        </a:rPr>
                      </a:br>
                      <a:r>
                        <a:rPr lang="fi-FI" sz="1400" kern="1200" dirty="0">
                          <a:solidFill>
                            <a:prstClr val="black"/>
                          </a:solidFill>
                          <a:latin typeface="Arial" panose="020B0604020202020204" pitchFamily="34" charset="0"/>
                          <a:ea typeface="+mn-ea"/>
                          <a:cs typeface="Arial" panose="020B0604020202020204" pitchFamily="34" charset="0"/>
                        </a:rPr>
                        <a:t>(X bulan)</a:t>
                      </a:r>
                    </a:p>
                    <a:p>
                      <a:pPr marL="285750" indent="-285750">
                        <a:buFont typeface="Arial" panose="020B0604020202020204" pitchFamily="34" charset="0"/>
                        <a:buChar char="•"/>
                        <a:defRPr/>
                      </a:pPr>
                      <a:r>
                        <a:rPr lang="fi-FI" sz="1400" kern="1200" dirty="0">
                          <a:solidFill>
                            <a:prstClr val="black"/>
                          </a:solidFill>
                          <a:latin typeface="Arial" panose="020B0604020202020204" pitchFamily="34" charset="0"/>
                          <a:ea typeface="+mn-ea"/>
                          <a:cs typeface="Arial" panose="020B0604020202020204" pitchFamily="34" charset="0"/>
                        </a:rPr>
                        <a:t>X bulan pembekalan</a:t>
                      </a:r>
                    </a:p>
                    <a:p>
                      <a:pPr marL="285750" indent="-285750">
                        <a:buFont typeface="Arial" panose="020B0604020202020204" pitchFamily="34" charset="0"/>
                        <a:buChar char="•"/>
                        <a:defRPr/>
                      </a:pPr>
                      <a:r>
                        <a:rPr lang="fi-FI" sz="1400" kern="1200" dirty="0">
                          <a:solidFill>
                            <a:prstClr val="black"/>
                          </a:solidFill>
                          <a:latin typeface="Arial" panose="020B0604020202020204" pitchFamily="34" charset="0"/>
                          <a:ea typeface="+mn-ea"/>
                          <a:cs typeface="Arial" panose="020B0604020202020204" pitchFamily="34" charset="0"/>
                        </a:rPr>
                        <a:t>Xbulan sewaan</a:t>
                      </a:r>
                    </a:p>
                    <a:p>
                      <a:endParaRPr lang="en-MY" sz="1400" kern="1200" dirty="0">
                        <a:solidFill>
                          <a:prstClr val="black"/>
                        </a:solidFill>
                        <a:latin typeface="Arial" panose="020B0604020202020204" pitchFamily="34" charset="0"/>
                        <a:ea typeface="+mn-ea"/>
                        <a:cs typeface="Arial" panose="020B0604020202020204" pitchFamily="34" charset="0"/>
                      </a:endParaRPr>
                    </a:p>
                  </a:txBody>
                  <a:tcPr/>
                </a:tc>
                <a:tc>
                  <a:txBody>
                    <a:bodyPr/>
                    <a:lstStyle/>
                    <a:p>
                      <a:endParaRPr lang="en-MY" sz="1400" kern="1200" dirty="0">
                        <a:solidFill>
                          <a:prstClr val="black"/>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22764507"/>
                  </a:ext>
                </a:extLst>
              </a:tr>
              <a:tr h="370840">
                <a:tc>
                  <a:txBody>
                    <a:bodyPr/>
                    <a:lstStyle/>
                    <a:p>
                      <a:r>
                        <a:rPr lang="en-MY" sz="1400" kern="1200" dirty="0">
                          <a:solidFill>
                            <a:prstClr val="black"/>
                          </a:solidFill>
                          <a:latin typeface="Arial" panose="020B0604020202020204" pitchFamily="34" charset="0"/>
                          <a:ea typeface="+mn-ea"/>
                          <a:cs typeface="Arial" panose="020B0604020202020204" pitchFamily="34" charset="0"/>
                        </a:rPr>
                        <a:t>3.</a:t>
                      </a:r>
                    </a:p>
                  </a:txBody>
                  <a:tcPr/>
                </a:tc>
                <a:tc>
                  <a:txBody>
                    <a:bodyPr/>
                    <a:lstStyle/>
                    <a:p>
                      <a:r>
                        <a:rPr lang="en-MY" sz="1400" kern="1200" dirty="0" err="1">
                          <a:solidFill>
                            <a:prstClr val="black"/>
                          </a:solidFill>
                          <a:latin typeface="Arial" panose="020B0604020202020204" pitchFamily="34" charset="0"/>
                          <a:ea typeface="+mn-ea"/>
                          <a:cs typeface="Arial" panose="020B0604020202020204" pitchFamily="34" charset="0"/>
                        </a:rPr>
                        <a:t>Nilai</a:t>
                      </a:r>
                      <a:r>
                        <a:rPr lang="en-MY" sz="1400" kern="1200" dirty="0">
                          <a:solidFill>
                            <a:prstClr val="black"/>
                          </a:solidFill>
                          <a:latin typeface="Arial" panose="020B0604020202020204" pitchFamily="34" charset="0"/>
                          <a:ea typeface="+mn-ea"/>
                          <a:cs typeface="Arial" panose="020B0604020202020204" pitchFamily="34" charset="0"/>
                        </a:rPr>
                        <a:t> </a:t>
                      </a:r>
                      <a:r>
                        <a:rPr lang="en-MY" sz="1400" kern="1200" dirty="0" err="1">
                          <a:solidFill>
                            <a:prstClr val="black"/>
                          </a:solidFill>
                          <a:latin typeface="Arial" panose="020B0604020202020204" pitchFamily="34" charset="0"/>
                          <a:ea typeface="+mn-ea"/>
                          <a:cs typeface="Arial" panose="020B0604020202020204" pitchFamily="34" charset="0"/>
                        </a:rPr>
                        <a:t>Kontrak</a:t>
                      </a:r>
                      <a:r>
                        <a:rPr lang="en-MY" sz="1400" kern="1200" dirty="0">
                          <a:solidFill>
                            <a:prstClr val="black"/>
                          </a:solidFill>
                          <a:latin typeface="Arial" panose="020B0604020202020204" pitchFamily="34" charset="0"/>
                          <a:ea typeface="+mn-ea"/>
                          <a:cs typeface="Arial" panose="020B0604020202020204" pitchFamily="34" charset="0"/>
                        </a:rPr>
                        <a:t>/</a:t>
                      </a:r>
                      <a:r>
                        <a:rPr lang="en-MY" sz="1400" kern="1200" dirty="0" err="1">
                          <a:solidFill>
                            <a:prstClr val="black"/>
                          </a:solidFill>
                          <a:latin typeface="Arial" panose="020B0604020202020204" pitchFamily="34" charset="0"/>
                          <a:ea typeface="+mn-ea"/>
                          <a:cs typeface="Arial" panose="020B0604020202020204" pitchFamily="34" charset="0"/>
                        </a:rPr>
                        <a:t>Anggaran</a:t>
                      </a:r>
                      <a:r>
                        <a:rPr lang="en-MY" sz="1400" kern="1200" dirty="0">
                          <a:solidFill>
                            <a:prstClr val="black"/>
                          </a:solidFill>
                          <a:latin typeface="Arial" panose="020B0604020202020204" pitchFamily="34" charset="0"/>
                          <a:ea typeface="+mn-ea"/>
                          <a:cs typeface="Arial" panose="020B0604020202020204" pitchFamily="34" charset="0"/>
                        </a:rPr>
                        <a:t> Kos </a:t>
                      </a:r>
                      <a:r>
                        <a:rPr lang="en-MY" sz="1400" kern="1200" dirty="0" err="1">
                          <a:solidFill>
                            <a:prstClr val="black"/>
                          </a:solidFill>
                          <a:latin typeface="Arial" panose="020B0604020202020204" pitchFamily="34" charset="0"/>
                          <a:ea typeface="+mn-ea"/>
                          <a:cs typeface="Arial" panose="020B0604020202020204" pitchFamily="34" charset="0"/>
                        </a:rPr>
                        <a:t>Kontrak</a:t>
                      </a:r>
                      <a:endParaRPr lang="en-MY" sz="1400" kern="1200" dirty="0">
                        <a:solidFill>
                          <a:prstClr val="black"/>
                        </a:solidFill>
                        <a:latin typeface="Arial" panose="020B0604020202020204" pitchFamily="34" charset="0"/>
                        <a:ea typeface="+mn-ea"/>
                        <a:cs typeface="Arial" panose="020B0604020202020204" pitchFamily="34" charset="0"/>
                      </a:endParaRPr>
                    </a:p>
                  </a:txBody>
                  <a:tcPr/>
                </a:tc>
                <a:tc>
                  <a:txBody>
                    <a:bodyPr/>
                    <a:lstStyle/>
                    <a:p>
                      <a:r>
                        <a:rPr lang="en-MY" sz="1400" kern="1200" dirty="0">
                          <a:solidFill>
                            <a:prstClr val="black"/>
                          </a:solidFill>
                          <a:latin typeface="Arial" panose="020B0604020202020204" pitchFamily="34" charset="0"/>
                          <a:ea typeface="+mn-ea"/>
                          <a:cs typeface="Arial" panose="020B0604020202020204" pitchFamily="34" charset="0"/>
                        </a:rPr>
                        <a:t>RM</a:t>
                      </a:r>
                      <a:r>
                        <a:rPr lang="en-US" sz="1400" kern="1200" dirty="0">
                          <a:solidFill>
                            <a:prstClr val="black"/>
                          </a:solidFill>
                          <a:latin typeface="Arial" panose="020B0604020202020204" pitchFamily="34" charset="0"/>
                          <a:ea typeface="+mn-ea"/>
                          <a:cs typeface="Arial" panose="020B0604020202020204" pitchFamily="34" charset="0"/>
                        </a:rPr>
                        <a:t>XX,XXX,XXX.00</a:t>
                      </a:r>
                      <a:endParaRPr lang="en-MY" sz="1400" kern="1200" dirty="0">
                        <a:solidFill>
                          <a:prstClr val="black"/>
                        </a:solidFill>
                        <a:latin typeface="Arial" panose="020B0604020202020204" pitchFamily="34" charset="0"/>
                        <a:ea typeface="+mn-ea"/>
                        <a:cs typeface="Arial" panose="020B0604020202020204" pitchFamily="34" charset="0"/>
                      </a:endParaRPr>
                    </a:p>
                  </a:txBody>
                  <a:tcPr/>
                </a:tc>
                <a:tc>
                  <a:txBody>
                    <a:bodyPr/>
                    <a:lstStyle/>
                    <a:p>
                      <a:r>
                        <a:rPr lang="en-MY" sz="1400" kern="1200" dirty="0">
                          <a:solidFill>
                            <a:prstClr val="black"/>
                          </a:solidFill>
                          <a:latin typeface="Arial" panose="020B0604020202020204" pitchFamily="34" charset="0"/>
                          <a:ea typeface="+mn-ea"/>
                          <a:cs typeface="Arial" panose="020B0604020202020204" pitchFamily="34" charset="0"/>
                        </a:rPr>
                        <a:t>RM</a:t>
                      </a:r>
                      <a:r>
                        <a:rPr lang="en-US" sz="1400" kern="1200" dirty="0">
                          <a:solidFill>
                            <a:prstClr val="black"/>
                          </a:solidFill>
                          <a:latin typeface="Arial" panose="020B0604020202020204" pitchFamily="34" charset="0"/>
                          <a:ea typeface="+mn-ea"/>
                          <a:cs typeface="Arial" panose="020B0604020202020204" pitchFamily="34" charset="0"/>
                        </a:rPr>
                        <a:t>XX,XXX,XXX.00</a:t>
                      </a:r>
                      <a:endParaRPr lang="en-MY" sz="1400" kern="1200" dirty="0">
                        <a:solidFill>
                          <a:prstClr val="black"/>
                        </a:solidFill>
                        <a:latin typeface="Arial" panose="020B0604020202020204" pitchFamily="34" charset="0"/>
                        <a:ea typeface="+mn-ea"/>
                        <a:cs typeface="Arial" panose="020B0604020202020204" pitchFamily="34" charset="0"/>
                      </a:endParaRPr>
                    </a:p>
                  </a:txBody>
                  <a:tcPr/>
                </a:tc>
                <a:tc>
                  <a:txBody>
                    <a:bodyPr/>
                    <a:lstStyle/>
                    <a:p>
                      <a:endParaRPr lang="en-MY" sz="1400" kern="1200" dirty="0">
                        <a:solidFill>
                          <a:prstClr val="black"/>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40563373"/>
                  </a:ext>
                </a:extLst>
              </a:tr>
            </a:tbl>
          </a:graphicData>
        </a:graphic>
      </p:graphicFrame>
      <p:sp>
        <p:nvSpPr>
          <p:cNvPr id="7" name="Rounded Rectangle 6"/>
          <p:cNvSpPr/>
          <p:nvPr/>
        </p:nvSpPr>
        <p:spPr>
          <a:xfrm rot="20700974">
            <a:off x="4783836" y="3469515"/>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266185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118" y="253083"/>
            <a:ext cx="11905129" cy="523220"/>
          </a:xfrm>
          <a:prstGeom prst="rect">
            <a:avLst/>
          </a:prstGeom>
        </p:spPr>
        <p:txBody>
          <a:bodyPr wrap="square">
            <a:spAutoFit/>
          </a:bodyPr>
          <a:lstStyle/>
          <a:p>
            <a:pPr marL="0" lvl="1"/>
            <a:r>
              <a:rPr lang="en-MY" sz="2800" b="1" dirty="0">
                <a:latin typeface="Arial" panose="020B0604020202020204" pitchFamily="34" charset="0"/>
                <a:ea typeface="MS PGothic" panose="020B0600070205080204" pitchFamily="34" charset="-128"/>
                <a:cs typeface="Arial" panose="020B0604020202020204" pitchFamily="34" charset="0"/>
              </a:rPr>
              <a:t>BILANGAN PERJAWATAN MENGIKUT KUMPULAN PERKHIDMATAN</a:t>
            </a:r>
            <a:endParaRPr lang="en-US" sz="2800" b="1" dirty="0">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4" name="Table 3"/>
          <p:cNvGraphicFramePr>
            <a:graphicFrameLocks noGrp="1"/>
          </p:cNvGraphicFramePr>
          <p:nvPr/>
        </p:nvGraphicFramePr>
        <p:xfrm>
          <a:off x="533401" y="789341"/>
          <a:ext cx="8994914" cy="5727360"/>
        </p:xfrm>
        <a:graphic>
          <a:graphicData uri="http://schemas.openxmlformats.org/drawingml/2006/table">
            <a:tbl>
              <a:tblPr>
                <a:tableStyleId>{5C22544A-7EE6-4342-B048-85BDC9FD1C3A}</a:tableStyleId>
              </a:tblPr>
              <a:tblGrid>
                <a:gridCol w="649223">
                  <a:extLst>
                    <a:ext uri="{9D8B030D-6E8A-4147-A177-3AD203B41FA5}">
                      <a16:colId xmlns:a16="http://schemas.microsoft.com/office/drawing/2014/main" val="3807674258"/>
                    </a:ext>
                  </a:extLst>
                </a:gridCol>
                <a:gridCol w="3494500">
                  <a:extLst>
                    <a:ext uri="{9D8B030D-6E8A-4147-A177-3AD203B41FA5}">
                      <a16:colId xmlns:a16="http://schemas.microsoft.com/office/drawing/2014/main" val="178795011"/>
                    </a:ext>
                  </a:extLst>
                </a:gridCol>
                <a:gridCol w="1934701">
                  <a:extLst>
                    <a:ext uri="{9D8B030D-6E8A-4147-A177-3AD203B41FA5}">
                      <a16:colId xmlns:a16="http://schemas.microsoft.com/office/drawing/2014/main" val="2947884921"/>
                    </a:ext>
                  </a:extLst>
                </a:gridCol>
                <a:gridCol w="1645940">
                  <a:extLst>
                    <a:ext uri="{9D8B030D-6E8A-4147-A177-3AD203B41FA5}">
                      <a16:colId xmlns:a16="http://schemas.microsoft.com/office/drawing/2014/main" val="4207037164"/>
                    </a:ext>
                  </a:extLst>
                </a:gridCol>
                <a:gridCol w="1270550">
                  <a:extLst>
                    <a:ext uri="{9D8B030D-6E8A-4147-A177-3AD203B41FA5}">
                      <a16:colId xmlns:a16="http://schemas.microsoft.com/office/drawing/2014/main" val="4181468141"/>
                    </a:ext>
                  </a:extLst>
                </a:gridCol>
              </a:tblGrid>
              <a:tr h="282316">
                <a:tc>
                  <a:txBody>
                    <a:bodyPr/>
                    <a:lstStyle/>
                    <a:p>
                      <a:pPr algn="ctr" fontAlgn="t"/>
                      <a:r>
                        <a:rPr lang="en-MY" sz="1600" b="1" u="none" strike="noStrike" dirty="0" err="1">
                          <a:solidFill>
                            <a:schemeClr val="bg1"/>
                          </a:solidFill>
                          <a:effectLst/>
                          <a:latin typeface="Arial" panose="020B0604020202020204" pitchFamily="34" charset="0"/>
                          <a:cs typeface="Arial" panose="020B0604020202020204" pitchFamily="34" charset="0"/>
                        </a:rPr>
                        <a:t>Bil</a:t>
                      </a:r>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tc>
                  <a:txBody>
                    <a:bodyPr/>
                    <a:lstStyle/>
                    <a:p>
                      <a:pPr algn="ctr" fontAlgn="t"/>
                      <a:r>
                        <a:rPr lang="en-MY" sz="1600" b="1" u="none" strike="noStrike" dirty="0">
                          <a:solidFill>
                            <a:schemeClr val="bg1"/>
                          </a:solidFill>
                          <a:effectLst/>
                          <a:latin typeface="Arial" panose="020B0604020202020204" pitchFamily="34" charset="0"/>
                          <a:cs typeface="Arial" panose="020B0604020202020204" pitchFamily="34" charset="0"/>
                        </a:rPr>
                        <a:t>Kumpulan </a:t>
                      </a:r>
                      <a:r>
                        <a:rPr lang="en-MY" sz="1600" b="1" u="none" strike="noStrike" dirty="0" err="1">
                          <a:solidFill>
                            <a:schemeClr val="bg1"/>
                          </a:solidFill>
                          <a:effectLst/>
                          <a:latin typeface="Arial" panose="020B0604020202020204" pitchFamily="34" charset="0"/>
                          <a:cs typeface="Arial" panose="020B0604020202020204" pitchFamily="34" charset="0"/>
                        </a:rPr>
                        <a:t>Perkhidmatan</a:t>
                      </a:r>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tc>
                  <a:txBody>
                    <a:bodyPr/>
                    <a:lstStyle/>
                    <a:p>
                      <a:pPr algn="ctr" fontAlgn="t"/>
                      <a:r>
                        <a:rPr lang="en-MY" sz="1600" b="1" u="none" strike="noStrike" dirty="0" err="1">
                          <a:solidFill>
                            <a:schemeClr val="bg1"/>
                          </a:solidFill>
                          <a:effectLst/>
                          <a:latin typeface="Arial" panose="020B0604020202020204" pitchFamily="34" charset="0"/>
                          <a:cs typeface="Arial" panose="020B0604020202020204" pitchFamily="34" charset="0"/>
                        </a:rPr>
                        <a:t>Perjawatan</a:t>
                      </a:r>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tc>
                  <a:txBody>
                    <a:bodyPr/>
                    <a:lstStyle/>
                    <a:p>
                      <a:pPr algn="ctr" fontAlgn="t"/>
                      <a:r>
                        <a:rPr lang="en-MY" sz="1600" b="1" u="none" strike="noStrike" dirty="0">
                          <a:solidFill>
                            <a:schemeClr val="bg1"/>
                          </a:solidFill>
                          <a:effectLst/>
                          <a:latin typeface="Arial" panose="020B0604020202020204" pitchFamily="34" charset="0"/>
                          <a:cs typeface="Arial" panose="020B0604020202020204" pitchFamily="34" charset="0"/>
                        </a:rPr>
                        <a:t>Isi</a:t>
                      </a:r>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tc>
                  <a:txBody>
                    <a:bodyPr/>
                    <a:lstStyle/>
                    <a:p>
                      <a:pPr algn="ctr" fontAlgn="t"/>
                      <a:r>
                        <a:rPr lang="en-MY" sz="1600" b="1" u="none" strike="noStrike" dirty="0" err="1">
                          <a:solidFill>
                            <a:schemeClr val="bg1"/>
                          </a:solidFill>
                          <a:effectLst/>
                          <a:latin typeface="Arial" panose="020B0604020202020204" pitchFamily="34" charset="0"/>
                          <a:cs typeface="Arial" panose="020B0604020202020204" pitchFamily="34" charset="0"/>
                        </a:rPr>
                        <a:t>Kosong</a:t>
                      </a:r>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extLst>
                  <a:ext uri="{0D108BD9-81ED-4DB2-BD59-A6C34878D82A}">
                    <a16:rowId xmlns:a16="http://schemas.microsoft.com/office/drawing/2014/main" val="213945003"/>
                  </a:ext>
                </a:extLst>
              </a:tr>
              <a:tr h="282316">
                <a:tc>
                  <a:txBody>
                    <a:bodyPr/>
                    <a:lstStyle/>
                    <a:p>
                      <a:pPr algn="ctr" fontAlgn="t"/>
                      <a:r>
                        <a:rPr lang="en-MY" sz="1600" u="none" strike="noStrike" dirty="0">
                          <a:effectLst/>
                          <a:latin typeface="Arial" panose="020B0604020202020204" pitchFamily="34" charset="0"/>
                          <a:cs typeface="Arial" panose="020B0604020202020204" pitchFamily="34" charset="0"/>
                        </a:rPr>
                        <a:t>1</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600" u="none" strike="noStrike" dirty="0" err="1">
                          <a:effectLst/>
                          <a:latin typeface="Arial" panose="020B0604020202020204" pitchFamily="34" charset="0"/>
                          <a:cs typeface="Arial" panose="020B0604020202020204" pitchFamily="34" charset="0"/>
                        </a:rPr>
                        <a:t>Pengurusan</a:t>
                      </a:r>
                      <a:r>
                        <a:rPr lang="en-MY" sz="1600" u="none" strike="noStrike" dirty="0">
                          <a:effectLst/>
                          <a:latin typeface="Arial" panose="020B0604020202020204" pitchFamily="34" charset="0"/>
                          <a:cs typeface="Arial" panose="020B0604020202020204" pitchFamily="34" charset="0"/>
                        </a:rPr>
                        <a:t> </a:t>
                      </a:r>
                      <a:r>
                        <a:rPr lang="en-MY" sz="1600" u="none" strike="noStrike" dirty="0" err="1">
                          <a:effectLst/>
                          <a:latin typeface="Arial" panose="020B0604020202020204" pitchFamily="34" charset="0"/>
                          <a:cs typeface="Arial" panose="020B0604020202020204" pitchFamily="34" charset="0"/>
                        </a:rPr>
                        <a:t>Tertinggi</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2971959199"/>
                  </a:ext>
                </a:extLst>
              </a:tr>
              <a:tr h="282316">
                <a:tc>
                  <a:txBody>
                    <a:bodyPr/>
                    <a:lstStyle/>
                    <a:p>
                      <a:pPr algn="ctr" fontAlgn="t"/>
                      <a:r>
                        <a:rPr lang="en-MY" sz="1600" u="none" strike="noStrike" dirty="0">
                          <a:effectLst/>
                          <a:latin typeface="Arial" panose="020B0604020202020204" pitchFamily="34" charset="0"/>
                          <a:cs typeface="Arial" panose="020B0604020202020204" pitchFamily="34" charset="0"/>
                        </a:rPr>
                        <a:t>2</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l" fontAlgn="t"/>
                      <a:r>
                        <a:rPr lang="en-MY" sz="1600" u="none" strike="noStrike" dirty="0" err="1">
                          <a:effectLst/>
                          <a:latin typeface="Arial" panose="020B0604020202020204" pitchFamily="34" charset="0"/>
                          <a:cs typeface="Arial" panose="020B0604020202020204" pitchFamily="34" charset="0"/>
                        </a:rPr>
                        <a:t>Pengurusan</a:t>
                      </a:r>
                      <a:r>
                        <a:rPr lang="en-MY" sz="1600" u="none" strike="noStrike" dirty="0">
                          <a:effectLst/>
                          <a:latin typeface="Arial" panose="020B0604020202020204" pitchFamily="34" charset="0"/>
                          <a:cs typeface="Arial" panose="020B0604020202020204" pitchFamily="34" charset="0"/>
                        </a:rPr>
                        <a:t> </a:t>
                      </a:r>
                      <a:r>
                        <a:rPr lang="en-MY" sz="1600" u="none" strike="noStrike" dirty="0" err="1">
                          <a:effectLst/>
                          <a:latin typeface="Arial" panose="020B0604020202020204" pitchFamily="34" charset="0"/>
                          <a:cs typeface="Arial" panose="020B0604020202020204" pitchFamily="34" charset="0"/>
                        </a:rPr>
                        <a:t>dan</a:t>
                      </a:r>
                      <a:r>
                        <a:rPr lang="en-MY" sz="1600" u="none" strike="noStrike" dirty="0">
                          <a:effectLst/>
                          <a:latin typeface="Arial" panose="020B0604020202020204" pitchFamily="34" charset="0"/>
                          <a:cs typeface="Arial" panose="020B0604020202020204" pitchFamily="34" charset="0"/>
                        </a:rPr>
                        <a:t> </a:t>
                      </a:r>
                      <a:r>
                        <a:rPr lang="en-MY" sz="1600" u="none" strike="noStrike" dirty="0" err="1">
                          <a:effectLst/>
                          <a:latin typeface="Arial" panose="020B0604020202020204" pitchFamily="34" charset="0"/>
                          <a:cs typeface="Arial" panose="020B0604020202020204" pitchFamily="34" charset="0"/>
                        </a:rPr>
                        <a:t>Profesional</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600" b="0" i="0" u="none" strike="noStrike" dirty="0">
                        <a:solidFill>
                          <a:srgbClr val="FF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600" b="0" i="0" u="none" strike="noStrike" dirty="0">
                        <a:solidFill>
                          <a:srgbClr val="FF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600" b="0" i="0" u="none" strike="noStrike" dirty="0">
                        <a:solidFill>
                          <a:srgbClr val="FF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extLst>
                  <a:ext uri="{0D108BD9-81ED-4DB2-BD59-A6C34878D82A}">
                    <a16:rowId xmlns:a16="http://schemas.microsoft.com/office/drawing/2014/main" val="1900871496"/>
                  </a:ext>
                </a:extLst>
              </a:tr>
              <a:tr h="282316">
                <a:tc>
                  <a:txBody>
                    <a:bodyPr/>
                    <a:lstStyle/>
                    <a:p>
                      <a:pPr algn="ctr" fontAlgn="t"/>
                      <a:r>
                        <a:rPr lang="en-MY" sz="1600" u="none" strike="noStrike" dirty="0">
                          <a:effectLst/>
                          <a:latin typeface="Arial" panose="020B0604020202020204" pitchFamily="34" charset="0"/>
                          <a:cs typeface="Arial" panose="020B0604020202020204" pitchFamily="34" charset="0"/>
                        </a:rPr>
                        <a:t>3</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600" u="none" strike="noStrike" dirty="0">
                          <a:effectLst/>
                          <a:latin typeface="Arial" panose="020B0604020202020204" pitchFamily="34" charset="0"/>
                          <a:cs typeface="Arial" panose="020B0604020202020204" pitchFamily="34" charset="0"/>
                        </a:rPr>
                        <a:t>Kumpulan </a:t>
                      </a:r>
                      <a:r>
                        <a:rPr lang="en-MY" sz="1600" u="none" strike="noStrike" dirty="0" err="1">
                          <a:effectLst/>
                          <a:latin typeface="Arial" panose="020B0604020202020204" pitchFamily="34" charset="0"/>
                          <a:cs typeface="Arial" panose="020B0604020202020204" pitchFamily="34" charset="0"/>
                        </a:rPr>
                        <a:t>Sokongan</a:t>
                      </a:r>
                      <a:r>
                        <a:rPr lang="en-MY" sz="1600" u="none" strike="noStrike" dirty="0">
                          <a:effectLst/>
                          <a:latin typeface="Arial" panose="020B0604020202020204" pitchFamily="34" charset="0"/>
                          <a:cs typeface="Arial" panose="020B0604020202020204" pitchFamily="34" charset="0"/>
                        </a:rPr>
                        <a:t> I (17-40)</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2800705304"/>
                  </a:ext>
                </a:extLst>
              </a:tr>
              <a:tr h="282316">
                <a:tc>
                  <a:txBody>
                    <a:bodyPr/>
                    <a:lstStyle/>
                    <a:p>
                      <a:pPr algn="ctr" fontAlgn="t"/>
                      <a:r>
                        <a:rPr lang="en-MY" sz="1600" u="none" strike="noStrike" dirty="0">
                          <a:effectLst/>
                          <a:latin typeface="Arial" panose="020B0604020202020204" pitchFamily="34" charset="0"/>
                          <a:cs typeface="Arial" panose="020B0604020202020204" pitchFamily="34" charset="0"/>
                        </a:rPr>
                        <a:t> </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Gred</a:t>
                      </a:r>
                      <a:r>
                        <a:rPr lang="en-MY" sz="1400" u="none" strike="noStrike" dirty="0">
                          <a:effectLst/>
                          <a:latin typeface="Arial" panose="020B0604020202020204" pitchFamily="34" charset="0"/>
                          <a:cs typeface="Arial" panose="020B0604020202020204" pitchFamily="34" charset="0"/>
                        </a:rPr>
                        <a:t> 38</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647707849"/>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Gred</a:t>
                      </a:r>
                      <a:r>
                        <a:rPr lang="en-MY" sz="1400" u="none" strike="noStrike" dirty="0">
                          <a:effectLst/>
                          <a:latin typeface="Arial" panose="020B0604020202020204" pitchFamily="34" charset="0"/>
                          <a:cs typeface="Arial" panose="020B0604020202020204" pitchFamily="34" charset="0"/>
                        </a:rPr>
                        <a:t> 36</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1346986093"/>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Gred</a:t>
                      </a:r>
                      <a:r>
                        <a:rPr lang="en-MY" sz="1400" u="none" strike="noStrike" dirty="0">
                          <a:effectLst/>
                          <a:latin typeface="Arial" panose="020B0604020202020204" pitchFamily="34" charset="0"/>
                          <a:cs typeface="Arial" panose="020B0604020202020204" pitchFamily="34" charset="0"/>
                        </a:rPr>
                        <a:t> 32</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2786272525"/>
                  </a:ext>
                </a:extLst>
              </a:tr>
              <a:tr h="282316">
                <a:tc>
                  <a:txBody>
                    <a:bodyPr/>
                    <a:lstStyle/>
                    <a:p>
                      <a:pPr algn="ctr" fontAlgn="t"/>
                      <a:r>
                        <a:rPr lang="en-MY" sz="1600" u="none" strike="noStrike" dirty="0">
                          <a:effectLst/>
                          <a:latin typeface="Arial" panose="020B0604020202020204" pitchFamily="34" charset="0"/>
                          <a:cs typeface="Arial" panose="020B0604020202020204" pitchFamily="34" charset="0"/>
                        </a:rPr>
                        <a:t> </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Gred</a:t>
                      </a:r>
                      <a:r>
                        <a:rPr lang="en-MY" sz="1400" u="none" strike="noStrike" dirty="0">
                          <a:effectLst/>
                          <a:latin typeface="Arial" panose="020B0604020202020204" pitchFamily="34" charset="0"/>
                          <a:cs typeface="Arial" panose="020B0604020202020204" pitchFamily="34" charset="0"/>
                        </a:rPr>
                        <a:t> 30</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3593819403"/>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Gred</a:t>
                      </a:r>
                      <a:r>
                        <a:rPr lang="en-MY" sz="1400" u="none" strike="noStrike" dirty="0">
                          <a:effectLst/>
                          <a:latin typeface="Arial" panose="020B0604020202020204" pitchFamily="34" charset="0"/>
                          <a:cs typeface="Arial" panose="020B0604020202020204" pitchFamily="34" charset="0"/>
                        </a:rPr>
                        <a:t> 29</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1714202275"/>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Gred</a:t>
                      </a:r>
                      <a:r>
                        <a:rPr lang="en-MY" sz="1400" u="none" strike="noStrike" dirty="0">
                          <a:effectLst/>
                          <a:latin typeface="Arial" panose="020B0604020202020204" pitchFamily="34" charset="0"/>
                          <a:cs typeface="Arial" panose="020B0604020202020204" pitchFamily="34" charset="0"/>
                        </a:rPr>
                        <a:t> 26</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4104273702"/>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Gred</a:t>
                      </a:r>
                      <a:r>
                        <a:rPr lang="en-MY" sz="1400" u="none" strike="noStrike" dirty="0">
                          <a:effectLst/>
                          <a:latin typeface="Arial" panose="020B0604020202020204" pitchFamily="34" charset="0"/>
                          <a:cs typeface="Arial" panose="020B0604020202020204" pitchFamily="34" charset="0"/>
                        </a:rPr>
                        <a:t> 22</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859293521"/>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l" fontAlgn="t"/>
                      <a:r>
                        <a:rPr lang="en-MY" sz="1400" u="none" strike="noStrike">
                          <a:effectLst/>
                          <a:latin typeface="Arial" panose="020B0604020202020204" pitchFamily="34" charset="0"/>
                          <a:cs typeface="Arial" panose="020B0604020202020204" pitchFamily="34" charset="0"/>
                        </a:rPr>
                        <a:t>Gred 19</a:t>
                      </a:r>
                      <a:endParaRPr lang="en-MY" sz="14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20000"/>
                        <a:lumOff val="80000"/>
                      </a:schemeClr>
                    </a:solidFill>
                  </a:tcPr>
                </a:tc>
                <a:extLst>
                  <a:ext uri="{0D108BD9-81ED-4DB2-BD59-A6C34878D82A}">
                    <a16:rowId xmlns:a16="http://schemas.microsoft.com/office/drawing/2014/main" val="2906544336"/>
                  </a:ext>
                </a:extLst>
              </a:tr>
              <a:tr h="282316">
                <a:tc>
                  <a:txBody>
                    <a:bodyPr/>
                    <a:lstStyle/>
                    <a:p>
                      <a:pPr algn="ctr" fontAlgn="t"/>
                      <a:r>
                        <a:rPr lang="en-MY" sz="1600" u="none" strike="noStrike" dirty="0">
                          <a:effectLst/>
                          <a:latin typeface="Arial" panose="020B0604020202020204" pitchFamily="34" charset="0"/>
                          <a:cs typeface="Arial" panose="020B0604020202020204" pitchFamily="34" charset="0"/>
                        </a:rPr>
                        <a:t>4</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l" fontAlgn="t"/>
                      <a:r>
                        <a:rPr lang="en-MY" sz="1600" u="none" strike="noStrike" dirty="0">
                          <a:effectLst/>
                          <a:latin typeface="Arial" panose="020B0604020202020204" pitchFamily="34" charset="0"/>
                          <a:cs typeface="Arial" panose="020B0604020202020204" pitchFamily="34" charset="0"/>
                        </a:rPr>
                        <a:t>Kumpulan </a:t>
                      </a:r>
                      <a:r>
                        <a:rPr lang="en-MY" sz="1600" u="none" strike="noStrike" dirty="0" err="1">
                          <a:effectLst/>
                          <a:latin typeface="Arial" panose="020B0604020202020204" pitchFamily="34" charset="0"/>
                          <a:cs typeface="Arial" panose="020B0604020202020204" pitchFamily="34" charset="0"/>
                        </a:rPr>
                        <a:t>Sokongan</a:t>
                      </a:r>
                      <a:r>
                        <a:rPr lang="en-MY" sz="1600" u="none" strike="noStrike" dirty="0">
                          <a:effectLst/>
                          <a:latin typeface="Arial" panose="020B0604020202020204" pitchFamily="34" charset="0"/>
                          <a:cs typeface="Arial" panose="020B0604020202020204" pitchFamily="34" charset="0"/>
                        </a:rPr>
                        <a:t> II (1-14)</a:t>
                      </a:r>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6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extLst>
                  <a:ext uri="{0D108BD9-81ED-4DB2-BD59-A6C34878D82A}">
                    <a16:rowId xmlns:a16="http://schemas.microsoft.com/office/drawing/2014/main" val="2244541151"/>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Pembantu</a:t>
                      </a:r>
                      <a:r>
                        <a:rPr lang="en-MY" sz="1400" u="none" strike="noStrike" dirty="0">
                          <a:effectLst/>
                          <a:latin typeface="Arial" panose="020B0604020202020204" pitchFamily="34" charset="0"/>
                          <a:cs typeface="Arial" panose="020B0604020202020204" pitchFamily="34" charset="0"/>
                        </a:rPr>
                        <a:t> </a:t>
                      </a:r>
                      <a:r>
                        <a:rPr lang="en-MY" sz="1400" u="none" strike="noStrike" dirty="0" err="1">
                          <a:effectLst/>
                          <a:latin typeface="Arial" panose="020B0604020202020204" pitchFamily="34" charset="0"/>
                          <a:cs typeface="Arial" panose="020B0604020202020204" pitchFamily="34" charset="0"/>
                        </a:rPr>
                        <a:t>Operasi</a:t>
                      </a:r>
                      <a:r>
                        <a:rPr lang="en-MY" sz="1400" u="none" strike="noStrike" dirty="0">
                          <a:effectLst/>
                          <a:latin typeface="Arial" panose="020B0604020202020204" pitchFamily="34" charset="0"/>
                          <a:cs typeface="Arial" panose="020B0604020202020204" pitchFamily="34" charset="0"/>
                        </a:rPr>
                        <a:t> (N14)</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extLst>
                  <a:ext uri="{0D108BD9-81ED-4DB2-BD59-A6C34878D82A}">
                    <a16:rowId xmlns:a16="http://schemas.microsoft.com/office/drawing/2014/main" val="2732301746"/>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Pembantu</a:t>
                      </a:r>
                      <a:r>
                        <a:rPr lang="en-MY" sz="1400" u="none" strike="noStrike" dirty="0">
                          <a:effectLst/>
                          <a:latin typeface="Arial" panose="020B0604020202020204" pitchFamily="34" charset="0"/>
                          <a:cs typeface="Arial" panose="020B0604020202020204" pitchFamily="34" charset="0"/>
                        </a:rPr>
                        <a:t> </a:t>
                      </a:r>
                      <a:r>
                        <a:rPr lang="en-MY" sz="1400" u="none" strike="noStrike" dirty="0" err="1">
                          <a:effectLst/>
                          <a:latin typeface="Arial" panose="020B0604020202020204" pitchFamily="34" charset="0"/>
                          <a:cs typeface="Arial" panose="020B0604020202020204" pitchFamily="34" charset="0"/>
                        </a:rPr>
                        <a:t>Operasi</a:t>
                      </a:r>
                      <a:r>
                        <a:rPr lang="en-MY" sz="1400" u="none" strike="noStrike" dirty="0">
                          <a:effectLst/>
                          <a:latin typeface="Arial" panose="020B0604020202020204" pitchFamily="34" charset="0"/>
                          <a:cs typeface="Arial" panose="020B0604020202020204" pitchFamily="34" charset="0"/>
                        </a:rPr>
                        <a:t> (N11)</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extLst>
                  <a:ext uri="{0D108BD9-81ED-4DB2-BD59-A6C34878D82A}">
                    <a16:rowId xmlns:a16="http://schemas.microsoft.com/office/drawing/2014/main" val="3624071551"/>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l" fontAlgn="t"/>
                      <a:r>
                        <a:rPr lang="en-MY" sz="1400" u="none" strike="noStrike" dirty="0" err="1">
                          <a:effectLst/>
                          <a:latin typeface="Arial" panose="020B0604020202020204" pitchFamily="34" charset="0"/>
                          <a:cs typeface="Arial" panose="020B0604020202020204" pitchFamily="34" charset="0"/>
                        </a:rPr>
                        <a:t>Pemandu</a:t>
                      </a:r>
                      <a:r>
                        <a:rPr lang="en-MY" sz="1400" u="none" strike="noStrike" dirty="0">
                          <a:effectLst/>
                          <a:latin typeface="Arial" panose="020B0604020202020204" pitchFamily="34" charset="0"/>
                          <a:cs typeface="Arial" panose="020B0604020202020204" pitchFamily="34" charset="0"/>
                        </a:rPr>
                        <a:t> </a:t>
                      </a:r>
                      <a:r>
                        <a:rPr lang="en-MY" sz="1400" u="none" strike="noStrike" dirty="0" err="1">
                          <a:effectLst/>
                          <a:latin typeface="Arial" panose="020B0604020202020204" pitchFamily="34" charset="0"/>
                          <a:cs typeface="Arial" panose="020B0604020202020204" pitchFamily="34" charset="0"/>
                        </a:rPr>
                        <a:t>Kenderaan</a:t>
                      </a:r>
                      <a:r>
                        <a:rPr lang="en-MY" sz="1400" u="none" strike="noStrike" dirty="0">
                          <a:effectLst/>
                          <a:latin typeface="Arial" panose="020B0604020202020204" pitchFamily="34" charset="0"/>
                          <a:cs typeface="Arial" panose="020B0604020202020204" pitchFamily="34" charset="0"/>
                        </a:rPr>
                        <a:t> (H14)</a:t>
                      </a:r>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extLst>
                  <a:ext uri="{0D108BD9-81ED-4DB2-BD59-A6C34878D82A}">
                    <a16:rowId xmlns:a16="http://schemas.microsoft.com/office/drawing/2014/main" val="2275600759"/>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l" fontAlgn="t"/>
                      <a:r>
                        <a:rPr lang="en-MY" sz="1400" u="none" strike="noStrike">
                          <a:effectLst/>
                          <a:latin typeface="Arial" panose="020B0604020202020204" pitchFamily="34" charset="0"/>
                          <a:cs typeface="Arial" panose="020B0604020202020204" pitchFamily="34" charset="0"/>
                        </a:rPr>
                        <a:t>Pemandu Kenderaan (H11)</a:t>
                      </a:r>
                      <a:endParaRPr lang="en-MY" sz="14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extLst>
                  <a:ext uri="{0D108BD9-81ED-4DB2-BD59-A6C34878D82A}">
                    <a16:rowId xmlns:a16="http://schemas.microsoft.com/office/drawing/2014/main" val="1656056970"/>
                  </a:ext>
                </a:extLst>
              </a:tr>
              <a:tr h="282316">
                <a:tc>
                  <a:txBody>
                    <a:bodyPr/>
                    <a:lstStyle/>
                    <a:p>
                      <a:pPr algn="ctr" fontAlgn="t"/>
                      <a:r>
                        <a:rPr lang="en-MY" sz="1600" u="none" strike="noStrike">
                          <a:effectLst/>
                          <a:latin typeface="Arial" panose="020B0604020202020204" pitchFamily="34" charset="0"/>
                          <a:cs typeface="Arial" panose="020B0604020202020204" pitchFamily="34" charset="0"/>
                        </a:rPr>
                        <a:t> </a:t>
                      </a:r>
                      <a:endParaRPr lang="en-MY" sz="16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l" fontAlgn="t"/>
                      <a:r>
                        <a:rPr lang="en-MY" sz="1400" u="none" strike="noStrike">
                          <a:effectLst/>
                          <a:latin typeface="Arial" panose="020B0604020202020204" pitchFamily="34" charset="0"/>
                          <a:cs typeface="Arial" panose="020B0604020202020204" pitchFamily="34" charset="0"/>
                        </a:rPr>
                        <a:t>Pengawal Keselamatan (KP11)</a:t>
                      </a:r>
                      <a:endParaRPr lang="en-MY" sz="14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tc>
                  <a:txBody>
                    <a:bodyPr/>
                    <a:lstStyle/>
                    <a:p>
                      <a:pPr algn="ctr" fontAlgn="t"/>
                      <a:endParaRPr lang="en-MY" sz="1400" b="0" i="0" u="none" strike="noStrike" dirty="0">
                        <a:solidFill>
                          <a:srgbClr val="000000"/>
                        </a:solidFill>
                        <a:effectLst/>
                        <a:latin typeface="Arial" panose="020B0604020202020204" pitchFamily="34" charset="0"/>
                        <a:cs typeface="Arial" panose="020B0604020202020204" pitchFamily="34" charset="0"/>
                      </a:endParaRPr>
                    </a:p>
                  </a:txBody>
                  <a:tcPr marL="46800" marR="46800" marT="28800" marB="28800">
                    <a:solidFill>
                      <a:schemeClr val="accent5">
                        <a:lumMod val="40000"/>
                        <a:lumOff val="60000"/>
                      </a:schemeClr>
                    </a:solidFill>
                  </a:tcPr>
                </a:tc>
                <a:extLst>
                  <a:ext uri="{0D108BD9-81ED-4DB2-BD59-A6C34878D82A}">
                    <a16:rowId xmlns:a16="http://schemas.microsoft.com/office/drawing/2014/main" val="639334666"/>
                  </a:ext>
                </a:extLst>
              </a:tr>
              <a:tr h="282316">
                <a:tc>
                  <a:txBody>
                    <a:bodyPr/>
                    <a:lstStyle/>
                    <a:p>
                      <a:pPr algn="l" fontAlgn="t"/>
                      <a:r>
                        <a:rPr lang="en-MY" sz="1600" b="1" u="none" strike="noStrike" dirty="0">
                          <a:solidFill>
                            <a:schemeClr val="bg1"/>
                          </a:solidFill>
                          <a:effectLst/>
                          <a:latin typeface="Arial" panose="020B0604020202020204" pitchFamily="34" charset="0"/>
                          <a:cs typeface="Arial" panose="020B0604020202020204" pitchFamily="34" charset="0"/>
                        </a:rPr>
                        <a:t> </a:t>
                      </a:r>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tc>
                  <a:txBody>
                    <a:bodyPr/>
                    <a:lstStyle/>
                    <a:p>
                      <a:pPr algn="l" fontAlgn="t"/>
                      <a:r>
                        <a:rPr lang="en-MY" sz="1600" b="1" u="none" strike="noStrike" dirty="0" err="1">
                          <a:solidFill>
                            <a:schemeClr val="bg1"/>
                          </a:solidFill>
                          <a:effectLst/>
                          <a:latin typeface="Arial" panose="020B0604020202020204" pitchFamily="34" charset="0"/>
                          <a:cs typeface="Arial" panose="020B0604020202020204" pitchFamily="34" charset="0"/>
                        </a:rPr>
                        <a:t>Jumlah</a:t>
                      </a:r>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tc>
                  <a:txBody>
                    <a:bodyPr/>
                    <a:lstStyle/>
                    <a:p>
                      <a:pPr algn="ctr" fontAlgn="t"/>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tc>
                  <a:txBody>
                    <a:bodyPr/>
                    <a:lstStyle/>
                    <a:p>
                      <a:pPr algn="ctr" fontAlgn="t"/>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tc>
                  <a:txBody>
                    <a:bodyPr/>
                    <a:lstStyle/>
                    <a:p>
                      <a:pPr algn="ctr" fontAlgn="t"/>
                      <a:endParaRPr lang="en-MY" sz="1600" b="1" i="0" u="none" strike="noStrike" dirty="0">
                        <a:solidFill>
                          <a:schemeClr val="bg1"/>
                        </a:solidFill>
                        <a:effectLst/>
                        <a:latin typeface="Arial" panose="020B0604020202020204" pitchFamily="34" charset="0"/>
                        <a:cs typeface="Arial" panose="020B0604020202020204" pitchFamily="34" charset="0"/>
                      </a:endParaRPr>
                    </a:p>
                  </a:txBody>
                  <a:tcPr marL="46800" marR="46800" marT="28800" marB="28800">
                    <a:solidFill>
                      <a:schemeClr val="accent5"/>
                    </a:solidFill>
                  </a:tcPr>
                </a:tc>
                <a:extLst>
                  <a:ext uri="{0D108BD9-81ED-4DB2-BD59-A6C34878D82A}">
                    <a16:rowId xmlns:a16="http://schemas.microsoft.com/office/drawing/2014/main" val="93049855"/>
                  </a:ext>
                </a:extLst>
              </a:tr>
            </a:tbl>
          </a:graphicData>
        </a:graphic>
      </p:graphicFrame>
      <p:sp>
        <p:nvSpPr>
          <p:cNvPr id="5" name="TextBox 4"/>
          <p:cNvSpPr txBox="1"/>
          <p:nvPr/>
        </p:nvSpPr>
        <p:spPr>
          <a:xfrm>
            <a:off x="9528315" y="5575632"/>
            <a:ext cx="2384612" cy="738664"/>
          </a:xfrm>
          <a:prstGeom prst="rect">
            <a:avLst/>
          </a:prstGeom>
          <a:noFill/>
        </p:spPr>
        <p:txBody>
          <a:bodyPr wrap="square" rtlCol="0">
            <a:spAutoFit/>
          </a:bodyPr>
          <a:lstStyle/>
          <a:p>
            <a:r>
              <a:rPr lang="en-MY" sz="1400" dirty="0">
                <a:latin typeface="Arial" panose="020B0604020202020204" pitchFamily="34" charset="0"/>
                <a:cs typeface="Arial" panose="020B0604020202020204" pitchFamily="34" charset="0"/>
              </a:rPr>
              <a:t>Nota: </a:t>
            </a:r>
            <a:r>
              <a:rPr lang="en-MY" sz="1400" dirty="0" err="1">
                <a:latin typeface="Arial" panose="020B0604020202020204" pitchFamily="34" charset="0"/>
                <a:cs typeface="Arial" panose="020B0604020202020204" pitchFamily="34" charset="0"/>
              </a:rPr>
              <a:t>Berdasarkan</a:t>
            </a:r>
            <a:r>
              <a:rPr lang="en-MY" sz="1400" dirty="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Waran </a:t>
            </a:r>
            <a:r>
              <a:rPr lang="en-MY" sz="1400" dirty="0" err="1">
                <a:latin typeface="Arial" panose="020B0604020202020204" pitchFamily="34" charset="0"/>
                <a:cs typeface="Arial" panose="020B0604020202020204" pitchFamily="34" charset="0"/>
              </a:rPr>
              <a:t>Perjawatan</a:t>
            </a:r>
            <a:r>
              <a:rPr lang="en-MY" sz="1400" dirty="0">
                <a:latin typeface="Arial" panose="020B0604020202020204" pitchFamily="34" charset="0"/>
                <a:cs typeface="Arial" panose="020B0604020202020204" pitchFamily="34" charset="0"/>
              </a:rPr>
              <a:t> </a:t>
            </a:r>
            <a:r>
              <a:rPr lang="en-MY" sz="1400" dirty="0" err="1">
                <a:latin typeface="Arial" panose="020B0604020202020204" pitchFamily="34" charset="0"/>
                <a:cs typeface="Arial" panose="020B0604020202020204" pitchFamily="34" charset="0"/>
              </a:rPr>
              <a:t>Bil</a:t>
            </a:r>
            <a:r>
              <a:rPr lang="en-MY" sz="1400" dirty="0">
                <a:latin typeface="Arial" panose="020B0604020202020204" pitchFamily="34" charset="0"/>
                <a:cs typeface="Arial" panose="020B0604020202020204" pitchFamily="34" charset="0"/>
              </a:rPr>
              <a:t>.</a:t>
            </a:r>
            <a:r>
              <a:rPr lang="pl-PL" sz="1400" dirty="0">
                <a:latin typeface="Arial" panose="020B0604020202020204" pitchFamily="34" charset="0"/>
                <a:cs typeface="Arial" panose="020B0604020202020204" pitchFamily="34" charset="0"/>
              </a:rPr>
              <a:t> A94 Tahun 2020</a:t>
            </a:r>
            <a:endParaRPr lang="en-MY" sz="1400" dirty="0">
              <a:latin typeface="Arial" panose="020B0604020202020204" pitchFamily="34" charset="0"/>
              <a:cs typeface="Arial" panose="020B0604020202020204" pitchFamily="34" charset="0"/>
            </a:endParaRPr>
          </a:p>
        </p:txBody>
      </p:sp>
      <p:sp>
        <p:nvSpPr>
          <p:cNvPr id="6" name="Rounded Rectangle 5"/>
          <p:cNvSpPr/>
          <p:nvPr/>
        </p:nvSpPr>
        <p:spPr>
          <a:xfrm rot="20700974">
            <a:off x="4783836" y="3469515"/>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44400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82E2BF-6146-454D-8D98-9E5E47829D83}"/>
              </a:ext>
            </a:extLst>
          </p:cNvPr>
          <p:cNvSpPr>
            <a:spLocks noGrp="1"/>
          </p:cNvSpPr>
          <p:nvPr>
            <p:ph type="sldNum" sz="quarter" idx="12"/>
          </p:nvPr>
        </p:nvSpPr>
        <p:spPr/>
        <p:txBody>
          <a:bodyPr/>
          <a:lstStyle/>
          <a:p>
            <a:pPr>
              <a:defRPr/>
            </a:pPr>
            <a:fld id="{1B09AB17-F647-4A22-A4B0-5AFB6B343795}" type="slidenum">
              <a:rPr lang="ms-MY" smtClean="0"/>
              <a:pPr>
                <a:defRPr/>
              </a:pPr>
              <a:t>9</a:t>
            </a:fld>
            <a:endParaRPr lang="ms-MY"/>
          </a:p>
        </p:txBody>
      </p:sp>
      <p:sp>
        <p:nvSpPr>
          <p:cNvPr id="3" name="TextBox 2">
            <a:extLst>
              <a:ext uri="{FF2B5EF4-FFF2-40B4-BE49-F238E27FC236}">
                <a16:creationId xmlns:a16="http://schemas.microsoft.com/office/drawing/2014/main" id="{728D2B22-076B-42BE-A88F-51E71FA668C7}"/>
              </a:ext>
            </a:extLst>
          </p:cNvPr>
          <p:cNvSpPr txBox="1"/>
          <p:nvPr/>
        </p:nvSpPr>
        <p:spPr>
          <a:xfrm>
            <a:off x="0" y="161518"/>
            <a:ext cx="12192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CADANGAN AGIHAN</a:t>
            </a:r>
          </a:p>
        </p:txBody>
      </p:sp>
      <p:graphicFrame>
        <p:nvGraphicFramePr>
          <p:cNvPr id="4" name="Table 3">
            <a:extLst>
              <a:ext uri="{FF2B5EF4-FFF2-40B4-BE49-F238E27FC236}">
                <a16:creationId xmlns:a16="http://schemas.microsoft.com/office/drawing/2014/main" id="{68F1D535-E3A7-4F25-8193-C028E8303278}"/>
              </a:ext>
            </a:extLst>
          </p:cNvPr>
          <p:cNvGraphicFramePr>
            <a:graphicFrameLocks noGrp="1"/>
          </p:cNvGraphicFramePr>
          <p:nvPr/>
        </p:nvGraphicFramePr>
        <p:xfrm>
          <a:off x="455553" y="1255427"/>
          <a:ext cx="11098272" cy="3385995"/>
        </p:xfrm>
        <a:graphic>
          <a:graphicData uri="http://schemas.openxmlformats.org/drawingml/2006/table">
            <a:tbl>
              <a:tblPr/>
              <a:tblGrid>
                <a:gridCol w="510268">
                  <a:extLst>
                    <a:ext uri="{9D8B030D-6E8A-4147-A177-3AD203B41FA5}">
                      <a16:colId xmlns:a16="http://schemas.microsoft.com/office/drawing/2014/main" val="889903845"/>
                    </a:ext>
                  </a:extLst>
                </a:gridCol>
                <a:gridCol w="2755046">
                  <a:extLst>
                    <a:ext uri="{9D8B030D-6E8A-4147-A177-3AD203B41FA5}">
                      <a16:colId xmlns:a16="http://schemas.microsoft.com/office/drawing/2014/main" val="4289071153"/>
                    </a:ext>
                  </a:extLst>
                </a:gridCol>
                <a:gridCol w="3013308">
                  <a:extLst>
                    <a:ext uri="{9D8B030D-6E8A-4147-A177-3AD203B41FA5}">
                      <a16:colId xmlns:a16="http://schemas.microsoft.com/office/drawing/2014/main" val="940209840"/>
                    </a:ext>
                  </a:extLst>
                </a:gridCol>
                <a:gridCol w="4819650">
                  <a:extLst>
                    <a:ext uri="{9D8B030D-6E8A-4147-A177-3AD203B41FA5}">
                      <a16:colId xmlns:a16="http://schemas.microsoft.com/office/drawing/2014/main" val="2255718127"/>
                    </a:ext>
                  </a:extLst>
                </a:gridCol>
              </a:tblGrid>
              <a:tr h="42659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600" b="1" i="0" u="none" strike="noStrike" cap="none" normalizeH="0" baseline="0" dirty="0" err="1">
                          <a:ln>
                            <a:noFill/>
                          </a:ln>
                          <a:solidFill>
                            <a:schemeClr val="bg1"/>
                          </a:solidFill>
                          <a:effectLst/>
                          <a:latin typeface="Arial" charset="0"/>
                        </a:rPr>
                        <a:t>Bil</a:t>
                      </a:r>
                      <a:r>
                        <a:rPr kumimoji="0" lang="en-MY" altLang="en-US" sz="1600" b="0" i="0" u="none" strike="noStrike" cap="none" normalizeH="0" baseline="0" dirty="0">
                          <a:ln>
                            <a:noFill/>
                          </a:ln>
                          <a:solidFill>
                            <a:schemeClr val="bg1"/>
                          </a:solidFill>
                          <a:effectLst/>
                          <a:latin typeface="Arial" charset="0"/>
                        </a:rPr>
                        <a:t> </a:t>
                      </a:r>
                      <a:endParaRPr kumimoji="0" lang="en-MY" altLang="en-US" sz="1600" b="1" i="0" u="none" strike="noStrike" cap="none" normalizeH="0" baseline="0" dirty="0">
                        <a:ln>
                          <a:noFill/>
                        </a:ln>
                        <a:solidFill>
                          <a:schemeClr val="bg1"/>
                        </a:solidFill>
                        <a:effectLst/>
                        <a:latin typeface="Arial" charset="0"/>
                      </a:endParaRP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600" b="1" i="0" u="none" strike="noStrike" cap="none" normalizeH="0" baseline="0" dirty="0" err="1">
                          <a:ln>
                            <a:noFill/>
                          </a:ln>
                          <a:solidFill>
                            <a:schemeClr val="bg1"/>
                          </a:solidFill>
                          <a:effectLst/>
                          <a:latin typeface="Arial" charset="0"/>
                        </a:rPr>
                        <a:t>Perkara</a:t>
                      </a:r>
                      <a:endParaRPr kumimoji="0" lang="en-MY" altLang="en-US" sz="1600" b="1" i="0" u="none" strike="noStrike" cap="none" normalizeH="0" baseline="0" dirty="0">
                        <a:ln>
                          <a:noFill/>
                        </a:ln>
                        <a:solidFill>
                          <a:schemeClr val="bg1"/>
                        </a:solidFill>
                        <a:effectLst/>
                        <a:latin typeface="Arial" charset="0"/>
                      </a:endParaRP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600" b="1" i="0" u="none" strike="noStrike" cap="none" normalizeH="0" baseline="0" dirty="0">
                          <a:ln>
                            <a:noFill/>
                          </a:ln>
                          <a:solidFill>
                            <a:schemeClr val="bg1"/>
                          </a:solidFill>
                          <a:effectLst/>
                          <a:latin typeface="Arial" charset="0"/>
                        </a:rPr>
                        <a:t>Norma </a:t>
                      </a:r>
                      <a:r>
                        <a:rPr kumimoji="0" lang="en-MY" altLang="en-US" sz="1600" b="1" i="0" u="none" strike="noStrike" cap="none" normalizeH="0" baseline="0" dirty="0" err="1">
                          <a:ln>
                            <a:noFill/>
                          </a:ln>
                          <a:solidFill>
                            <a:schemeClr val="bg1"/>
                          </a:solidFill>
                          <a:effectLst/>
                          <a:latin typeface="Arial" charset="0"/>
                        </a:rPr>
                        <a:t>Pengagihan</a:t>
                      </a:r>
                      <a:endParaRPr kumimoji="0" lang="en-MY" altLang="en-US" sz="1600" b="1" i="0" u="none" strike="noStrike" cap="none" normalizeH="0" baseline="0" dirty="0">
                        <a:ln>
                          <a:noFill/>
                        </a:ln>
                        <a:solidFill>
                          <a:schemeClr val="bg1"/>
                        </a:solidFill>
                        <a:effectLst/>
                        <a:latin typeface="Arial" charset="0"/>
                      </a:endParaRP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600" b="1" i="0" u="none" strike="noStrike" cap="none" normalizeH="0" baseline="0" dirty="0" err="1">
                          <a:ln>
                            <a:noFill/>
                          </a:ln>
                          <a:solidFill>
                            <a:schemeClr val="bg1"/>
                          </a:solidFill>
                          <a:effectLst/>
                          <a:latin typeface="Arial" charset="0"/>
                        </a:rPr>
                        <a:t>Keterangan</a:t>
                      </a:r>
                      <a:endParaRPr kumimoji="0" lang="en-MY" altLang="en-US" sz="1600" b="1" i="0" u="none" strike="noStrike" cap="none" normalizeH="0" baseline="0" dirty="0">
                        <a:ln>
                          <a:noFill/>
                        </a:ln>
                        <a:solidFill>
                          <a:schemeClr val="bg1"/>
                        </a:solidFill>
                        <a:effectLst/>
                        <a:latin typeface="Arial" charset="0"/>
                      </a:endParaRP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163362348"/>
                  </a:ext>
                </a:extLst>
              </a:tr>
              <a:tr h="1560554">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600" b="0" i="0" u="none" strike="noStrike" cap="none" normalizeH="0" baseline="0" dirty="0">
                          <a:ln>
                            <a:noFill/>
                          </a:ln>
                          <a:solidFill>
                            <a:srgbClr val="000000"/>
                          </a:solidFill>
                          <a:effectLst/>
                          <a:latin typeface="Arial" charset="0"/>
                          <a:ea typeface="Arial" charset="0"/>
                          <a:cs typeface="Arial" charset="0"/>
                        </a:rPr>
                        <a:t>1</a:t>
                      </a: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MY" altLang="en-US" sz="1600" b="0" i="0" u="none" strike="noStrike" cap="none" normalizeH="0" baseline="0" dirty="0">
                          <a:ln>
                            <a:noFill/>
                          </a:ln>
                          <a:solidFill>
                            <a:srgbClr val="000000"/>
                          </a:solidFill>
                          <a:effectLst/>
                          <a:latin typeface="Arial" charset="0"/>
                          <a:ea typeface="Arial" charset="0"/>
                          <a:cs typeface="Arial" charset="0"/>
                        </a:rPr>
                        <a:t> </a:t>
                      </a:r>
                      <a:r>
                        <a:rPr kumimoji="0" lang="en-MY" altLang="en-US" sz="1600" b="0" i="0" u="none" strike="noStrike" cap="none" normalizeH="0" baseline="0" dirty="0" err="1">
                          <a:ln>
                            <a:noFill/>
                          </a:ln>
                          <a:solidFill>
                            <a:srgbClr val="000000"/>
                          </a:solidFill>
                          <a:effectLst/>
                          <a:latin typeface="Arial" charset="0"/>
                          <a:ea typeface="Arial" charset="0"/>
                          <a:cs typeface="Arial" charset="0"/>
                        </a:rPr>
                        <a:t>Komputer</a:t>
                      </a:r>
                      <a:r>
                        <a:rPr kumimoji="0" lang="en-MY" altLang="en-US" sz="1600" b="0" i="0" u="none" strike="noStrike" cap="none" normalizeH="0" baseline="0" dirty="0">
                          <a:ln>
                            <a:noFill/>
                          </a:ln>
                          <a:solidFill>
                            <a:srgbClr val="000000"/>
                          </a:solidFill>
                          <a:effectLst/>
                          <a:latin typeface="Arial" charset="0"/>
                          <a:ea typeface="Arial" charset="0"/>
                          <a:cs typeface="Arial" charset="0"/>
                        </a:rPr>
                        <a:t> </a:t>
                      </a:r>
                      <a:r>
                        <a:rPr kumimoji="0" lang="en-MY" altLang="en-US" sz="1600" b="0" i="0" u="none" strike="noStrike" cap="none" normalizeH="0" baseline="0" dirty="0" err="1">
                          <a:ln>
                            <a:noFill/>
                          </a:ln>
                          <a:solidFill>
                            <a:srgbClr val="000000"/>
                          </a:solidFill>
                          <a:effectLst/>
                          <a:latin typeface="Arial" charset="0"/>
                          <a:ea typeface="Arial" charset="0"/>
                          <a:cs typeface="Arial" charset="0"/>
                        </a:rPr>
                        <a:t>riba</a:t>
                      </a:r>
                      <a:endParaRPr kumimoji="0" lang="en-MY" altLang="en-US" sz="1600" b="0" i="0" u="none" strike="noStrike" cap="none" normalizeH="0" baseline="0" dirty="0">
                        <a:ln>
                          <a:noFill/>
                        </a:ln>
                        <a:solidFill>
                          <a:srgbClr val="000000"/>
                        </a:solidFill>
                        <a:effectLst/>
                        <a:latin typeface="Arial" charset="0"/>
                        <a:ea typeface="Arial" charset="0"/>
                        <a:cs typeface="Arial" charset="0"/>
                      </a:endParaRP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ea typeface="Calibri" charset="0"/>
                          <a:cs typeface="Arial" charset="0"/>
                        </a:rPr>
                        <a:t>1 : 1</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88900" marR="0" lvl="0" indent="0" algn="l" defTabSz="914400" rtl="0" eaLnBrk="1" fontAlgn="ctr" latinLnBrk="0" hangingPunct="1">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charset="0"/>
                          <a:ea typeface="Calibri" charset="0"/>
                          <a:cs typeface="Arial" charset="0"/>
                        </a:rPr>
                        <a:t>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Pengurusan</a:t>
                      </a:r>
                      <a:r>
                        <a:rPr kumimoji="0" lang="en-US" altLang="en-US" sz="1600" b="0" i="0" u="none" strike="noStrike" cap="none" normalizeH="0" baseline="0" dirty="0">
                          <a:ln>
                            <a:noFill/>
                          </a:ln>
                          <a:solidFill>
                            <a:schemeClr val="tx1"/>
                          </a:solidFill>
                          <a:effectLst/>
                          <a:latin typeface="Arial" charset="0"/>
                          <a:ea typeface="Calibri" charset="0"/>
                          <a:cs typeface="Arial" charset="0"/>
                        </a:rPr>
                        <a:t>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Tertinggi</a:t>
                      </a:r>
                      <a:endParaRPr kumimoji="0" lang="en-US" altLang="en-US" sz="1600" b="0" i="0" u="none" strike="noStrike" cap="none" normalizeH="0" baseline="0" dirty="0">
                        <a:ln>
                          <a:noFill/>
                        </a:ln>
                        <a:solidFill>
                          <a:schemeClr val="tx1"/>
                        </a:solidFill>
                        <a:effectLst/>
                        <a:latin typeface="Arial" charset="0"/>
                        <a:ea typeface="Calibri" charset="0"/>
                        <a:cs typeface="Arial" charset="0"/>
                      </a:endParaRPr>
                    </a:p>
                    <a:p>
                      <a:pPr marL="88900" marR="0" lvl="0" indent="0" algn="l" defTabSz="914400" rtl="0" eaLnBrk="1" fontAlgn="ctr" latinLnBrk="0" hangingPunct="1">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charset="0"/>
                          <a:ea typeface="Calibri" charset="0"/>
                          <a:cs typeface="Arial" charset="0"/>
                        </a:rPr>
                        <a:t>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Pengurusan</a:t>
                      </a:r>
                      <a:r>
                        <a:rPr kumimoji="0" lang="en-US" altLang="en-US" sz="1600" b="0" i="0" u="none" strike="noStrike" cap="none" normalizeH="0" baseline="0" dirty="0">
                          <a:ln>
                            <a:noFill/>
                          </a:ln>
                          <a:solidFill>
                            <a:schemeClr val="tx1"/>
                          </a:solidFill>
                          <a:effectLst/>
                          <a:latin typeface="Arial" charset="0"/>
                          <a:ea typeface="Calibri" charset="0"/>
                          <a:cs typeface="Arial" charset="0"/>
                        </a:rPr>
                        <a:t> &amp;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Profesional</a:t>
                      </a:r>
                      <a:r>
                        <a:rPr kumimoji="0" lang="en-US" altLang="en-US" sz="1600" b="0" i="0" u="none" strike="noStrike" cap="none" normalizeH="0" baseline="0" dirty="0">
                          <a:ln>
                            <a:noFill/>
                          </a:ln>
                          <a:solidFill>
                            <a:schemeClr val="tx1"/>
                          </a:solidFill>
                          <a:effectLst/>
                          <a:latin typeface="Arial" charset="0"/>
                          <a:ea typeface="Calibri" charset="0"/>
                          <a:cs typeface="Arial" charset="0"/>
                        </a:rPr>
                        <a:t> </a:t>
                      </a:r>
                    </a:p>
                    <a:p>
                      <a:pPr marL="88900" marR="0" lvl="0" indent="0" algn="l" defTabSz="914400" rtl="0" eaLnBrk="1" fontAlgn="ctr" latinLnBrk="0" hangingPunct="1">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charset="0"/>
                          <a:ea typeface="Calibri" charset="0"/>
                          <a:cs typeface="Arial" charset="0"/>
                        </a:rPr>
                        <a:t> Kumpulan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Sokongan</a:t>
                      </a:r>
                      <a:r>
                        <a:rPr kumimoji="0" lang="en-US" altLang="en-US" sz="1600" b="0" i="0" u="none" strike="noStrike" cap="none" normalizeH="0" baseline="0" dirty="0">
                          <a:ln>
                            <a:noFill/>
                          </a:ln>
                          <a:solidFill>
                            <a:schemeClr val="tx1"/>
                          </a:solidFill>
                          <a:effectLst/>
                          <a:latin typeface="Arial" charset="0"/>
                          <a:ea typeface="Calibri" charset="0"/>
                          <a:cs typeface="Arial" charset="0"/>
                        </a:rPr>
                        <a:t> I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600" b="0" i="0" u="none" strike="noStrike" cap="none" normalizeH="0" baseline="0" dirty="0">
                          <a:ln>
                            <a:noFill/>
                          </a:ln>
                          <a:solidFill>
                            <a:schemeClr val="tx1"/>
                          </a:solidFill>
                          <a:effectLst/>
                          <a:latin typeface="Arial" charset="0"/>
                          <a:ea typeface="Calibri" charset="0"/>
                          <a:cs typeface="Arial" charset="0"/>
                        </a:rPr>
                        <a:t> 29- 40)</a:t>
                      </a:r>
                    </a:p>
                    <a:p>
                      <a:pPr marL="88900" marR="0" lvl="0" indent="0" algn="l" defTabSz="914400" rtl="0" eaLnBrk="1" fontAlgn="ctr" latinLnBrk="0" hangingPunct="1">
                        <a:lnSpc>
                          <a:spcPct val="100000"/>
                        </a:lnSpc>
                        <a:spcBef>
                          <a:spcPct val="0"/>
                        </a:spcBef>
                        <a:spcAft>
                          <a:spcPct val="0"/>
                        </a:spcAft>
                        <a:buClrTx/>
                        <a:buSzTx/>
                        <a:buFontTx/>
                        <a:buChar char="-"/>
                        <a:tabLst/>
                      </a:pPr>
                      <a:r>
                        <a:rPr lang="en-MY" sz="1600" kern="1200" baseline="0" dirty="0">
                          <a:solidFill>
                            <a:schemeClr val="tx1"/>
                          </a:solidFill>
                          <a:latin typeface="Arial" panose="020B0604020202020204" pitchFamily="34" charset="0"/>
                          <a:ea typeface="+mn-ea"/>
                          <a:cs typeface="Arial" panose="020B0604020202020204" pitchFamily="34" charset="0"/>
                        </a:rPr>
                        <a:t> </a:t>
                      </a:r>
                      <a:r>
                        <a:rPr lang="en-MY" sz="1600" kern="1200" baseline="0" dirty="0" err="1">
                          <a:solidFill>
                            <a:schemeClr val="tx1"/>
                          </a:solidFill>
                          <a:latin typeface="Arial" panose="020B0604020202020204" pitchFamily="34" charset="0"/>
                          <a:ea typeface="+mn-ea"/>
                          <a:cs typeface="Arial" panose="020B0604020202020204" pitchFamily="34" charset="0"/>
                        </a:rPr>
                        <a:t>Pembantu</a:t>
                      </a:r>
                      <a:r>
                        <a:rPr lang="en-MY" sz="1600" kern="1200" baseline="0" dirty="0">
                          <a:solidFill>
                            <a:schemeClr val="tx1"/>
                          </a:solidFill>
                          <a:latin typeface="Arial" panose="020B0604020202020204" pitchFamily="34" charset="0"/>
                          <a:ea typeface="+mn-ea"/>
                          <a:cs typeface="Arial" panose="020B0604020202020204" pitchFamily="34" charset="0"/>
                        </a:rPr>
                        <a:t> </a:t>
                      </a:r>
                      <a:r>
                        <a:rPr lang="en-MY" sz="1600" kern="1200" baseline="0" dirty="0" err="1">
                          <a:solidFill>
                            <a:schemeClr val="tx1"/>
                          </a:solidFill>
                          <a:latin typeface="Arial" panose="020B0604020202020204" pitchFamily="34" charset="0"/>
                          <a:ea typeface="+mn-ea"/>
                          <a:cs typeface="Arial" panose="020B0604020202020204" pitchFamily="34" charset="0"/>
                        </a:rPr>
                        <a:t>Khas</a:t>
                      </a:r>
                      <a:r>
                        <a:rPr lang="en-MY" sz="1600" kern="1200" baseline="0" dirty="0">
                          <a:solidFill>
                            <a:schemeClr val="tx1"/>
                          </a:solidFill>
                          <a:latin typeface="Arial" panose="020B0604020202020204" pitchFamily="34" charset="0"/>
                          <a:ea typeface="+mn-ea"/>
                          <a:cs typeface="Arial" panose="020B0604020202020204" pitchFamily="34" charset="0"/>
                        </a:rPr>
                        <a:t>/ </a:t>
                      </a:r>
                      <a:r>
                        <a:rPr lang="en-MY" sz="1600" kern="1200" baseline="0" dirty="0" err="1">
                          <a:solidFill>
                            <a:schemeClr val="tx1"/>
                          </a:solidFill>
                          <a:latin typeface="Arial" panose="020B0604020202020204" pitchFamily="34" charset="0"/>
                          <a:ea typeface="+mn-ea"/>
                          <a:cs typeface="Arial" panose="020B0604020202020204" pitchFamily="34" charset="0"/>
                        </a:rPr>
                        <a:t>Pembantu</a:t>
                      </a:r>
                      <a:r>
                        <a:rPr lang="en-MY" sz="1600" kern="1200" baseline="0" dirty="0">
                          <a:solidFill>
                            <a:schemeClr val="tx1"/>
                          </a:solidFill>
                          <a:latin typeface="Arial" panose="020B0604020202020204" pitchFamily="34" charset="0"/>
                          <a:ea typeface="+mn-ea"/>
                          <a:cs typeface="Arial" panose="020B0604020202020204" pitchFamily="34" charset="0"/>
                        </a:rPr>
                        <a:t> </a:t>
                      </a:r>
                      <a:r>
                        <a:rPr lang="en-MY" sz="1600" kern="1200" baseline="0" dirty="0" err="1">
                          <a:solidFill>
                            <a:schemeClr val="tx1"/>
                          </a:solidFill>
                          <a:latin typeface="Arial" panose="020B0604020202020204" pitchFamily="34" charset="0"/>
                          <a:ea typeface="+mn-ea"/>
                          <a:cs typeface="Arial" panose="020B0604020202020204" pitchFamily="34" charset="0"/>
                        </a:rPr>
                        <a:t>Setiausaha</a:t>
                      </a:r>
                      <a:r>
                        <a:rPr lang="en-MY" sz="1600" kern="1200" baseline="0" dirty="0">
                          <a:solidFill>
                            <a:schemeClr val="tx1"/>
                          </a:solidFill>
                          <a:latin typeface="Arial" panose="020B0604020202020204" pitchFamily="34" charset="0"/>
                          <a:ea typeface="+mn-ea"/>
                          <a:cs typeface="Arial" panose="020B0604020202020204" pitchFamily="34" charset="0"/>
                        </a:rPr>
                        <a:t> </a:t>
                      </a:r>
                      <a:r>
                        <a:rPr lang="en-MY" sz="1600" kern="1200" baseline="0" dirty="0" err="1">
                          <a:solidFill>
                            <a:schemeClr val="tx1"/>
                          </a:solidFill>
                          <a:latin typeface="Arial" panose="020B0604020202020204" pitchFamily="34" charset="0"/>
                          <a:ea typeface="+mn-ea"/>
                          <a:cs typeface="Arial" panose="020B0604020202020204" pitchFamily="34" charset="0"/>
                        </a:rPr>
                        <a:t>Pejabat</a:t>
                      </a:r>
                      <a:r>
                        <a:rPr lang="en-MY" sz="1600" kern="1200" baseline="0" dirty="0">
                          <a:solidFill>
                            <a:schemeClr val="tx1"/>
                          </a:solidFill>
                          <a:latin typeface="Arial" panose="020B0604020202020204" pitchFamily="34" charset="0"/>
                          <a:ea typeface="+mn-ea"/>
                          <a:cs typeface="Arial" panose="020B0604020202020204" pitchFamily="34" charset="0"/>
                        </a:rPr>
                        <a:t>/ </a:t>
                      </a:r>
                    </a:p>
                    <a:p>
                      <a:pPr marL="88900" marR="0" lvl="0" indent="0" algn="l" defTabSz="914400" rtl="0" eaLnBrk="1" fontAlgn="ctr" latinLnBrk="0" hangingPunct="1">
                        <a:lnSpc>
                          <a:spcPct val="100000"/>
                        </a:lnSpc>
                        <a:spcBef>
                          <a:spcPct val="0"/>
                        </a:spcBef>
                        <a:spcAft>
                          <a:spcPct val="0"/>
                        </a:spcAft>
                        <a:buClrTx/>
                        <a:buSzTx/>
                        <a:buFontTx/>
                        <a:buNone/>
                        <a:tabLst/>
                      </a:pPr>
                      <a:r>
                        <a:rPr lang="en-MY" sz="1600" kern="1200" baseline="0" dirty="0">
                          <a:solidFill>
                            <a:schemeClr val="tx1"/>
                          </a:solidFill>
                          <a:latin typeface="Arial" panose="020B0604020202020204" pitchFamily="34" charset="0"/>
                          <a:ea typeface="+mn-ea"/>
                          <a:cs typeface="Arial" panose="020B0604020202020204" pitchFamily="34" charset="0"/>
                        </a:rPr>
                        <a:t>  </a:t>
                      </a:r>
                      <a:r>
                        <a:rPr lang="en-MY" sz="1600" kern="1200" baseline="0" dirty="0" err="1">
                          <a:solidFill>
                            <a:schemeClr val="tx1"/>
                          </a:solidFill>
                          <a:latin typeface="Arial" panose="020B0604020202020204" pitchFamily="34" charset="0"/>
                          <a:ea typeface="+mn-ea"/>
                          <a:cs typeface="Arial" panose="020B0604020202020204" pitchFamily="34" charset="0"/>
                        </a:rPr>
                        <a:t>Setiausaha</a:t>
                      </a:r>
                      <a:r>
                        <a:rPr lang="en-MY" sz="1600" kern="1200" baseline="0" dirty="0">
                          <a:solidFill>
                            <a:schemeClr val="tx1"/>
                          </a:solidFill>
                          <a:latin typeface="Arial" panose="020B0604020202020204" pitchFamily="34" charset="0"/>
                          <a:ea typeface="+mn-ea"/>
                          <a:cs typeface="Arial" panose="020B0604020202020204" pitchFamily="34" charset="0"/>
                        </a:rPr>
                        <a:t> </a:t>
                      </a:r>
                      <a:r>
                        <a:rPr lang="en-MY" sz="1600" kern="1200" baseline="0" dirty="0" err="1">
                          <a:solidFill>
                            <a:schemeClr val="tx1"/>
                          </a:solidFill>
                          <a:latin typeface="Arial" panose="020B0604020202020204" pitchFamily="34" charset="0"/>
                          <a:ea typeface="+mn-ea"/>
                          <a:cs typeface="Arial" panose="020B0604020202020204" pitchFamily="34" charset="0"/>
                        </a:rPr>
                        <a:t>Pejabat</a:t>
                      </a:r>
                      <a:r>
                        <a:rPr lang="en-MY" sz="1600" kern="1200" baseline="0" dirty="0">
                          <a:solidFill>
                            <a:schemeClr val="tx1"/>
                          </a:solidFill>
                          <a:latin typeface="Arial" panose="020B0604020202020204" pitchFamily="34" charset="0"/>
                          <a:ea typeface="+mn-ea"/>
                          <a:cs typeface="Arial" panose="020B0604020202020204" pitchFamily="34" charset="0"/>
                        </a:rPr>
                        <a:t> (</a:t>
                      </a:r>
                      <a:r>
                        <a:rPr lang="en-MY" sz="1600" kern="1200" baseline="0" dirty="0" err="1">
                          <a:solidFill>
                            <a:schemeClr val="tx1"/>
                          </a:solidFill>
                          <a:latin typeface="Arial" panose="020B0604020202020204" pitchFamily="34" charset="0"/>
                          <a:ea typeface="+mn-ea"/>
                          <a:cs typeface="Arial" panose="020B0604020202020204" pitchFamily="34" charset="0"/>
                        </a:rPr>
                        <a:t>Gred</a:t>
                      </a:r>
                      <a:r>
                        <a:rPr lang="en-MY" sz="1600" kern="1200" baseline="0" dirty="0">
                          <a:solidFill>
                            <a:schemeClr val="tx1"/>
                          </a:solidFill>
                          <a:latin typeface="Arial" panose="020B0604020202020204" pitchFamily="34" charset="0"/>
                          <a:ea typeface="+mn-ea"/>
                          <a:cs typeface="Arial" panose="020B0604020202020204" pitchFamily="34" charset="0"/>
                        </a:rPr>
                        <a:t> 19)</a:t>
                      </a: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526159327"/>
                  </a:ext>
                </a:extLst>
              </a:tr>
              <a:tr h="13988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MY" altLang="en-US" sz="1600" b="0" i="0" u="none" strike="noStrike" cap="none" normalizeH="0" baseline="0" dirty="0">
                          <a:ln>
                            <a:noFill/>
                          </a:ln>
                          <a:solidFill>
                            <a:schemeClr val="tx1"/>
                          </a:solidFill>
                          <a:effectLst/>
                          <a:latin typeface="Arial" charset="0"/>
                          <a:ea typeface="Arial" charset="0"/>
                          <a:cs typeface="Arial" charset="0"/>
                        </a:rPr>
                        <a:t>2</a:t>
                      </a: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MY" altLang="en-US" sz="1600" b="0" i="0" u="none" strike="noStrike" cap="none" normalizeH="0" baseline="0" dirty="0">
                          <a:ln>
                            <a:noFill/>
                          </a:ln>
                          <a:solidFill>
                            <a:schemeClr val="tx1"/>
                          </a:solidFill>
                          <a:effectLst/>
                          <a:latin typeface="Arial" charset="0"/>
                          <a:ea typeface="Arial" charset="0"/>
                          <a:cs typeface="Arial" charset="0"/>
                        </a:rPr>
                        <a:t> </a:t>
                      </a:r>
                      <a:r>
                        <a:rPr kumimoji="0" lang="en-MY" altLang="en-US" sz="1600" b="0" i="0" u="none" strike="noStrike" cap="none" normalizeH="0" baseline="0" dirty="0" err="1">
                          <a:ln>
                            <a:noFill/>
                          </a:ln>
                          <a:solidFill>
                            <a:schemeClr val="tx1"/>
                          </a:solidFill>
                          <a:effectLst/>
                          <a:latin typeface="Arial" charset="0"/>
                          <a:ea typeface="Arial" charset="0"/>
                          <a:cs typeface="Arial" charset="0"/>
                        </a:rPr>
                        <a:t>Komputer</a:t>
                      </a:r>
                      <a:r>
                        <a:rPr kumimoji="0" lang="en-MY" altLang="en-US" sz="1600" b="0" i="0" u="none" strike="noStrike" cap="none" normalizeH="0" baseline="0" dirty="0">
                          <a:ln>
                            <a:noFill/>
                          </a:ln>
                          <a:solidFill>
                            <a:schemeClr val="tx1"/>
                          </a:solidFill>
                          <a:effectLst/>
                          <a:latin typeface="Arial" charset="0"/>
                          <a:ea typeface="Arial" charset="0"/>
                          <a:cs typeface="Arial" charset="0"/>
                        </a:rPr>
                        <a:t> desktop </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a:ln>
                            <a:noFill/>
                          </a:ln>
                          <a:solidFill>
                            <a:schemeClr val="tx1"/>
                          </a:solidFill>
                          <a:effectLst/>
                          <a:latin typeface="Arial" charset="0"/>
                          <a:ea typeface="Calibri" charset="0"/>
                          <a:cs typeface="Arial" charset="0"/>
                        </a:rPr>
                        <a:t>1 : 1</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charset="0"/>
                        <a:ea typeface="Calibri" charset="0"/>
                        <a:cs typeface="Arial" charset="0"/>
                      </a:endParaRP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88900" marR="0" lvl="0" indent="0" algn="l" defTabSz="914400" rtl="0" eaLnBrk="1" fontAlgn="ctr"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a:ln>
                            <a:noFill/>
                          </a:ln>
                          <a:solidFill>
                            <a:schemeClr val="tx1"/>
                          </a:solidFill>
                          <a:effectLst/>
                          <a:latin typeface="Arial" charset="0"/>
                          <a:ea typeface="Calibri" charset="0"/>
                          <a:cs typeface="Arial" charset="0"/>
                        </a:rPr>
                        <a:t>- Kumpulan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Sokongan</a:t>
                      </a:r>
                      <a:r>
                        <a:rPr kumimoji="0" lang="en-US" altLang="en-US" sz="1600" b="0" i="0" u="none" strike="noStrike" cap="none" normalizeH="0" baseline="0" dirty="0">
                          <a:ln>
                            <a:noFill/>
                          </a:ln>
                          <a:solidFill>
                            <a:schemeClr val="tx1"/>
                          </a:solidFill>
                          <a:effectLst/>
                          <a:latin typeface="Arial" charset="0"/>
                          <a:ea typeface="Calibri" charset="0"/>
                          <a:cs typeface="Arial" charset="0"/>
                        </a:rPr>
                        <a:t> I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600" b="0" i="0" u="none" strike="noStrike" cap="none" normalizeH="0" baseline="0" dirty="0">
                          <a:ln>
                            <a:noFill/>
                          </a:ln>
                          <a:solidFill>
                            <a:schemeClr val="tx1"/>
                          </a:solidFill>
                          <a:effectLst/>
                          <a:latin typeface="Arial" charset="0"/>
                          <a:ea typeface="Calibri" charset="0"/>
                          <a:cs typeface="Arial" charset="0"/>
                        </a:rPr>
                        <a:t> 19 - 26)</a:t>
                      </a:r>
                    </a:p>
                    <a:p>
                      <a:pPr marL="88900" marR="0" lvl="0" indent="0" algn="l" defTabSz="914400" rtl="0" eaLnBrk="1" fontAlgn="ctr"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a:ln>
                            <a:noFill/>
                          </a:ln>
                          <a:solidFill>
                            <a:schemeClr val="tx1"/>
                          </a:solidFill>
                          <a:effectLst/>
                          <a:latin typeface="Arial" charset="0"/>
                          <a:ea typeface="Calibri" charset="0"/>
                          <a:cs typeface="Arial" charset="0"/>
                        </a:rPr>
                        <a:t>- Kumpulan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Sokogan</a:t>
                      </a:r>
                      <a:r>
                        <a:rPr kumimoji="0" lang="en-US" altLang="en-US" sz="1600" b="0" i="0" u="none" strike="noStrike" cap="none" normalizeH="0" baseline="0" dirty="0">
                          <a:ln>
                            <a:noFill/>
                          </a:ln>
                          <a:solidFill>
                            <a:schemeClr val="tx1"/>
                          </a:solidFill>
                          <a:effectLst/>
                          <a:latin typeface="Arial" charset="0"/>
                          <a:ea typeface="Calibri" charset="0"/>
                          <a:cs typeface="Arial" charset="0"/>
                        </a:rPr>
                        <a:t> II (</a:t>
                      </a:r>
                      <a:r>
                        <a:rPr kumimoji="0" lang="en-US" altLang="en-US" sz="1600" b="0" i="0" u="none" strike="noStrike" cap="none" normalizeH="0" baseline="0" dirty="0" err="1">
                          <a:ln>
                            <a:noFill/>
                          </a:ln>
                          <a:solidFill>
                            <a:schemeClr val="tx1"/>
                          </a:solidFill>
                          <a:effectLst/>
                          <a:latin typeface="Arial" charset="0"/>
                          <a:ea typeface="Calibri" charset="0"/>
                          <a:cs typeface="Arial" charset="0"/>
                        </a:rPr>
                        <a:t>Gred</a:t>
                      </a:r>
                      <a:r>
                        <a:rPr kumimoji="0" lang="en-US" altLang="en-US" sz="1600" b="0" i="0" u="none" strike="noStrike" cap="none" normalizeH="0" baseline="0" dirty="0">
                          <a:ln>
                            <a:noFill/>
                          </a:ln>
                          <a:solidFill>
                            <a:schemeClr val="tx1"/>
                          </a:solidFill>
                          <a:effectLst/>
                          <a:latin typeface="Arial" charset="0"/>
                          <a:ea typeface="Calibri" charset="0"/>
                          <a:cs typeface="Arial" charset="0"/>
                        </a:rPr>
                        <a:t> 1 -14)</a:t>
                      </a:r>
                    </a:p>
                  </a:txBody>
                  <a:tcPr marL="5558" marR="5558" marT="555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274184674"/>
                  </a:ext>
                </a:extLst>
              </a:tr>
            </a:tbl>
          </a:graphicData>
        </a:graphic>
      </p:graphicFrame>
      <p:sp>
        <p:nvSpPr>
          <p:cNvPr id="5" name="Rectangle 4">
            <a:extLst>
              <a:ext uri="{FF2B5EF4-FFF2-40B4-BE49-F238E27FC236}">
                <a16:creationId xmlns:a16="http://schemas.microsoft.com/office/drawing/2014/main" id="{3EC5AF65-69E5-402C-B4A4-A0969B39B4C1}"/>
              </a:ext>
            </a:extLst>
          </p:cNvPr>
          <p:cNvSpPr/>
          <p:nvPr/>
        </p:nvSpPr>
        <p:spPr>
          <a:xfrm>
            <a:off x="455553" y="704832"/>
            <a:ext cx="9262187" cy="338554"/>
          </a:xfrm>
          <a:prstGeom prst="rect">
            <a:avLst/>
          </a:prstGeom>
        </p:spPr>
        <p:txBody>
          <a:bodyPr wrap="square">
            <a:spAutoFit/>
          </a:bodyPr>
          <a:lstStyle/>
          <a:p>
            <a:pPr marL="0" lvl="1"/>
            <a:r>
              <a:rPr lang="en-MY" sz="1600" dirty="0" err="1">
                <a:latin typeface="Arial" panose="020B0604020202020204" pitchFamily="34" charset="0"/>
                <a:cs typeface="Arial" panose="020B0604020202020204" pitchFamily="34" charset="0"/>
              </a:rPr>
              <a:t>Berdasarkan</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hasil</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kajian</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soal</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selidik</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keperluan</a:t>
            </a:r>
            <a:r>
              <a:rPr lang="en-MY" sz="1600" dirty="0">
                <a:latin typeface="Arial" panose="020B0604020202020204" pitchFamily="34" charset="0"/>
                <a:cs typeface="Arial" panose="020B0604020202020204" pitchFamily="34" charset="0"/>
              </a:rPr>
              <a:t> </a:t>
            </a:r>
            <a:r>
              <a:rPr lang="en-MY" sz="1600" dirty="0" err="1">
                <a:solidFill>
                  <a:srgbClr val="FF0000"/>
                </a:solidFill>
                <a:latin typeface="Arial" panose="020B0604020202020204" pitchFamily="34" charset="0"/>
                <a:cs typeface="Arial" panose="020B0604020202020204" pitchFamily="34" charset="0"/>
              </a:rPr>
              <a:t>komputer</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cadangan</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agihan</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adalah</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seperti</a:t>
            </a:r>
            <a:r>
              <a:rPr lang="en-MY" sz="1600" dirty="0">
                <a:latin typeface="Arial" panose="020B0604020202020204" pitchFamily="34" charset="0"/>
                <a:cs typeface="Arial" panose="020B0604020202020204" pitchFamily="34" charset="0"/>
              </a:rPr>
              <a:t> </a:t>
            </a:r>
            <a:r>
              <a:rPr lang="en-MY" sz="1600" dirty="0" err="1">
                <a:latin typeface="Arial" panose="020B0604020202020204" pitchFamily="34" charset="0"/>
                <a:cs typeface="Arial" panose="020B0604020202020204" pitchFamily="34" charset="0"/>
              </a:rPr>
              <a:t>berikut</a:t>
            </a:r>
            <a:r>
              <a:rPr lang="en-MY"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6" name="Rounded Rectangle 6">
            <a:extLst>
              <a:ext uri="{FF2B5EF4-FFF2-40B4-BE49-F238E27FC236}">
                <a16:creationId xmlns:a16="http://schemas.microsoft.com/office/drawing/2014/main" id="{A8505E22-B133-40F2-9CFA-BC63C07F72EC}"/>
              </a:ext>
            </a:extLst>
          </p:cNvPr>
          <p:cNvSpPr/>
          <p:nvPr/>
        </p:nvSpPr>
        <p:spPr>
          <a:xfrm rot="20700974">
            <a:off x="4783836" y="2930666"/>
            <a:ext cx="2624328" cy="6126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4000" b="1" dirty="0">
                <a:solidFill>
                  <a:srgbClr val="FF0000"/>
                </a:solidFill>
                <a:latin typeface="Arial" panose="020B0604020202020204" pitchFamily="34" charset="0"/>
                <a:cs typeface="Arial" panose="020B0604020202020204" pitchFamily="34" charset="0"/>
              </a:rPr>
              <a:t>CONTOH</a:t>
            </a:r>
          </a:p>
        </p:txBody>
      </p:sp>
    </p:spTree>
    <p:extLst>
      <p:ext uri="{BB962C8B-B14F-4D97-AF65-F5344CB8AC3E}">
        <p14:creationId xmlns:p14="http://schemas.microsoft.com/office/powerpoint/2010/main" val="2103186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4164</TotalTime>
  <Words>6447</Words>
  <Application>Microsoft Office PowerPoint</Application>
  <PresentationFormat>Widescreen</PresentationFormat>
  <Paragraphs>1608</Paragraphs>
  <Slides>46</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Segoe UI Light</vt:lpstr>
      <vt:lpstr>Segoe UI Symbol</vt:lpstr>
      <vt:lpstr>Times New Roman</vt:lpstr>
      <vt:lpstr>Wingdings</vt:lpstr>
      <vt:lpstr>Office Theme</vt:lpstr>
      <vt:lpstr>PowerPoint Presentation</vt:lpstr>
      <vt:lpstr>RINGKASAN PROJEK</vt:lpstr>
      <vt:lpstr>PROFIL PROJEK</vt:lpstr>
      <vt:lpstr>JUSTIFIKASI KEPERLUAN PROJEK</vt:lpstr>
      <vt:lpstr>KRONOLOGI/ EVOLUSI PROJEK/ LATAR BELAKANG PROJEK</vt:lpstr>
      <vt:lpstr>KRONOLOGI/ EVOLUSI PROJEK/ LATAR BELAKANG PROJEK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EVOLUSI SISTEM xxx</vt:lpstr>
      <vt:lpstr>PERALATAN / PERISIAN SEDIA ADA</vt:lpstr>
      <vt:lpstr>RINGKASAN PERALATAN SEDIA ADA    </vt:lpstr>
      <vt:lpstr>BILANGAN PERJAWATAN MENGIKUT WARAN DI BAHAGIAN/ UNIT</vt:lpstr>
      <vt:lpstr>CADANGAN AGIHAN BAHARU</vt:lpstr>
      <vt:lpstr>MAKLUMAT/FAKTA/STATISTIK SOKONGAN</vt:lpstr>
      <vt:lpstr>PowerPoint Presentation</vt:lpstr>
      <vt:lpstr>PowerPoint Presentation</vt:lpstr>
      <vt:lpstr>KETERANGAN RINGKAS FUNGSI SETIAP MODUL &lt;&lt;wajib bagi sistem&gt;&gt;</vt:lpstr>
      <vt:lpstr>RINGKASAN PERUNTUKAN</vt:lpstr>
      <vt:lpstr>RINGKASAN PERUNTUKAN</vt:lpstr>
      <vt:lpstr>PENERANGAN MAKLUMAT PERUNTUKAN</vt:lpstr>
      <vt:lpstr>PowerPoint Presentation</vt:lpstr>
      <vt:lpstr>PowerPoint Presentation</vt:lpstr>
      <vt:lpstr>PERINCIAN B : PEMBANGUNAN SISTEM APLIKASI</vt:lpstr>
      <vt:lpstr>PERINCIAN C : PERISIAN</vt:lpstr>
      <vt:lpstr>PERINCIAN D : RANGKAIAN</vt:lpstr>
      <vt:lpstr>PERINCIAN E : PERKHIDMATAN</vt:lpstr>
      <vt:lpstr>PERINCIAN E : PERKHIDMATAN</vt:lpstr>
      <vt:lpstr>PERINCIAN E : PERKHIDMATAN</vt:lpstr>
      <vt:lpstr>PERINCIAN E : PERKHIDMATAN</vt:lpstr>
      <vt:lpstr>PERINCIAN E : PERKHIDMATAN SEWAAN</vt:lpstr>
      <vt:lpstr>PERINCIAN F : LAIN-LAIN</vt:lpstr>
      <vt:lpstr>JADUAL PELAKSANAAN</vt:lpstr>
      <vt:lpstr>JADUAL PELAKSANAAN</vt:lpstr>
      <vt:lpstr>PERMOHONAN KELULUSAN</vt:lpstr>
      <vt:lpstr>MAKLUMAT PEGAWAI</vt:lpstr>
      <vt:lpstr>TERIMA KASIH</vt:lpstr>
      <vt:lpstr>LAMPIRAN 1 : PENGESAHAN PERUNTUKAN</vt:lpstr>
      <vt:lpstr>PowerPoint Presentation</vt:lpstr>
      <vt:lpstr>LAMPIRAN 2 : JADUAL PERBANDINGAN HARGA &lt;&lt;SEWAAN&gt;&gt;</vt:lpstr>
      <vt:lpstr>LAMPIRAN 3 : KAJIAN PASARAN (SEBUT HARGA)</vt:lpstr>
      <vt:lpstr>LAMPIRAN 4 : PERINCIAN SPESIFIKASI PERALATAN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Amirah Fuat</dc:creator>
  <cp:lastModifiedBy>Amirah Fuat</cp:lastModifiedBy>
  <cp:revision>435</cp:revision>
  <dcterms:created xsi:type="dcterms:W3CDTF">2018-10-04T01:13:00Z</dcterms:created>
  <dcterms:modified xsi:type="dcterms:W3CDTF">2023-07-10T09:52:28Z</dcterms:modified>
</cp:coreProperties>
</file>